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61" r:id="rId4"/>
    <p:sldId id="363" r:id="rId5"/>
    <p:sldId id="362" r:id="rId6"/>
    <p:sldId id="364" r:id="rId7"/>
    <p:sldId id="365" r:id="rId8"/>
    <p:sldId id="324" r:id="rId9"/>
    <p:sldId id="366" r:id="rId10"/>
    <p:sldId id="367" r:id="rId11"/>
    <p:sldId id="325" r:id="rId12"/>
    <p:sldId id="310" r:id="rId13"/>
    <p:sldId id="368" r:id="rId14"/>
    <p:sldId id="322" r:id="rId15"/>
    <p:sldId id="34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041ED7-E2BC-3BF9-BADD-DE8E933610CB}" name="Rock" initials="R" userId="85be2b1b6bd319d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4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1" i="0" u="none" strike="noStrike" baseline="0" dirty="0">
                <a:effectLst/>
              </a:rPr>
              <a:t>Comparative User Base of Major OTT Platforms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Users (in million)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HBO</c:v>
                </c:pt>
                <c:pt idx="1">
                  <c:v>Hulu</c:v>
                </c:pt>
                <c:pt idx="2">
                  <c:v>Disney+</c:v>
                </c:pt>
                <c:pt idx="3">
                  <c:v>Amazon Prime Video</c:v>
                </c:pt>
                <c:pt idx="4">
                  <c:v>Netflix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DF-4A91-809A-A3D9B9253D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gapDepth val="95"/>
        <c:shape val="box"/>
        <c:axId val="1284192768"/>
        <c:axId val="379881344"/>
        <c:axId val="0"/>
      </c:bar3DChart>
      <c:catAx>
        <c:axId val="1284192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881344"/>
        <c:crosses val="autoZero"/>
        <c:auto val="1"/>
        <c:lblAlgn val="ctr"/>
        <c:lblOffset val="100"/>
        <c:noMultiLvlLbl val="0"/>
      </c:catAx>
      <c:valAx>
        <c:axId val="379881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8419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Comparative Content Library Analysis</a:t>
            </a:r>
          </a:p>
        </c:rich>
      </c:tx>
      <c:layout>
        <c:manualLayout>
          <c:xMode val="edge"/>
          <c:yMode val="edge"/>
          <c:x val="0.27018225065616797"/>
          <c:y val="2.96296296296296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556684711286085"/>
          <c:y val="0.13600145815106446"/>
          <c:w val="0.5453442421259842"/>
          <c:h val="0.818016312868090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5">
              <a:fgClr>
                <a:schemeClr val="accent1"/>
              </a:fgClr>
              <a:bgClr>
                <a:schemeClr val="bg1"/>
              </a:bgClr>
            </a:pattFill>
            <a:ln cmpd="sng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 l="-2000" r="-2000" b="-1000"/>
                </a:stretch>
              </a:blipFill>
              <a:ln cmpd="sng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4E9-41A7-B1F6-4D5A4023C4B8}"/>
              </c:ext>
            </c:extLst>
          </c:dPt>
          <c:dPt>
            <c:idx val="1"/>
            <c:bubble3D val="0"/>
            <c:explosion val="1"/>
            <c:spPr>
              <a:blipFill dpi="0" rotWithShape="1">
                <a:blip xmlns:r="http://schemas.openxmlformats.org/officeDocument/2006/relationships" r:embed="rId4"/>
                <a:srcRect/>
                <a:stretch>
                  <a:fillRect l="-4000" t="17000" r="-7000" b="-26000"/>
                </a:stretch>
              </a:blipFill>
              <a:ln cmpd="sng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E9-41A7-B1F6-4D5A4023C4B8}"/>
              </c:ext>
            </c:extLst>
          </c:dPt>
          <c:dPt>
            <c:idx val="2"/>
            <c:bubble3D val="0"/>
            <c:spPr>
              <a:blipFill dpi="0" rotWithShape="1">
                <a:blip xmlns:r="http://schemas.openxmlformats.org/officeDocument/2006/relationships" r:embed="rId5"/>
                <a:srcRect/>
                <a:stretch>
                  <a:fillRect l="-9000" t="-2000" r="-6000" b="-7000"/>
                </a:stretch>
              </a:blipFill>
              <a:ln cmpd="sng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9-41A7-B1F6-4D5A4023C4B8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6"/>
                <a:stretch>
                  <a:fillRect l="-2000" r="-2000" b="-1000"/>
                </a:stretch>
              </a:blipFill>
              <a:ln cmpd="sng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9-41A7-B1F6-4D5A4023C4B8}"/>
              </c:ext>
            </c:extLst>
          </c:dPt>
          <c:dPt>
            <c:idx val="4"/>
            <c:bubble3D val="0"/>
            <c:spPr>
              <a:blipFill dpi="0" rotWithShape="1">
                <a:blip xmlns:r="http://schemas.openxmlformats.org/officeDocument/2006/relationships" r:embed="rId7"/>
                <a:srcRect/>
                <a:stretch>
                  <a:fillRect l="-1000" r="-18000" b="-1000"/>
                </a:stretch>
              </a:blipFill>
              <a:ln cmpd="sng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4E9-41A7-B1F6-4D5A4023C4B8}"/>
              </c:ext>
            </c:extLst>
          </c:dPt>
          <c:dLbls>
            <c:dLbl>
              <c:idx val="1"/>
              <c:layout>
                <c:manualLayout>
                  <c:x val="-2.7083333333333334E-2"/>
                  <c:y val="-3.148148148148161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E9-41A7-B1F6-4D5A4023C4B8}"/>
                </c:ext>
              </c:extLst>
            </c:dLbl>
            <c:dLbl>
              <c:idx val="2"/>
              <c:layout>
                <c:manualLayout>
                  <c:x val="2.604166666666663E-2"/>
                  <c:y val="2.222222222222222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E9-41A7-B1F6-4D5A4023C4B8}"/>
                </c:ext>
              </c:extLst>
            </c:dLbl>
            <c:dLbl>
              <c:idx val="3"/>
              <c:layout>
                <c:manualLayout>
                  <c:x val="4.1666666666666666E-3"/>
                  <c:y val="0.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E9-41A7-B1F6-4D5A4023C4B8}"/>
                </c:ext>
              </c:extLst>
            </c:dLbl>
            <c:dLbl>
              <c:idx val="4"/>
              <c:layout>
                <c:manualLayout>
                  <c:x val="5.208333333333333E-3"/>
                  <c:y val="4.629629629629625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E9-41A7-B1F6-4D5A4023C4B8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Netflix</c:v>
                </c:pt>
                <c:pt idx="1">
                  <c:v>Amazon Prime Video</c:v>
                </c:pt>
                <c:pt idx="2">
                  <c:v>Disney+</c:v>
                </c:pt>
                <c:pt idx="3">
                  <c:v>Hulu</c:v>
                </c:pt>
                <c:pt idx="4">
                  <c:v>HBO Max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20000</c:v>
                </c:pt>
                <c:pt idx="2">
                  <c:v>1000</c:v>
                </c:pt>
                <c:pt idx="3">
                  <c:v>3000</c:v>
                </c:pt>
                <c:pt idx="4">
                  <c:v>2500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9-41A7-B1F6-4D5A4023C4B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619414370078736"/>
          <c:y val="0.38556765820939043"/>
          <c:w val="0.17234752296587927"/>
          <c:h val="0.2873738699329249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glow rad="228600">
        <a:schemeClr val="accent5">
          <a:satMod val="175000"/>
          <a:alpha val="40000"/>
        </a:schemeClr>
      </a:glow>
      <a:innerShdw blurRad="63500" dist="50800" dir="2700000">
        <a:prstClr val="black">
          <a:alpha val="50000"/>
        </a:prstClr>
      </a:innerShdw>
    </a:effectLst>
  </c:spPr>
  <c:txPr>
    <a:bodyPr/>
    <a:lstStyle/>
    <a:p>
      <a:pPr>
        <a:defRPr/>
      </a:pPr>
      <a:endParaRPr lang="en-US"/>
    </a:p>
  </c:txPr>
  <c:externalData r:id="rId8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Netflix</c:v>
                </c:pt>
                <c:pt idx="1">
                  <c:v>Prime Video</c:v>
                </c:pt>
                <c:pt idx="2">
                  <c:v>Disney+</c:v>
                </c:pt>
                <c:pt idx="3">
                  <c:v>Hulu</c:v>
                </c:pt>
                <c:pt idx="4">
                  <c:v>HBO Max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10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C0-4E40-BB7D-CAAABB550F9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45778272"/>
        <c:axId val="1342597408"/>
      </c:barChart>
      <c:catAx>
        <c:axId val="1345778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597408"/>
        <c:crosses val="autoZero"/>
        <c:auto val="1"/>
        <c:lblAlgn val="ctr"/>
        <c:lblOffset val="100"/>
        <c:noMultiLvlLbl val="0"/>
      </c:catAx>
      <c:valAx>
        <c:axId val="1342597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4577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0F30558-FFDC-4D3D-8CF4-0B7BFDA129F1}"/>
              </a:ext>
            </a:extLst>
          </p:cNvPr>
          <p:cNvGrpSpPr/>
          <p:nvPr/>
        </p:nvGrpSpPr>
        <p:grpSpPr>
          <a:xfrm>
            <a:off x="732789" y="376055"/>
            <a:ext cx="4922288" cy="2051876"/>
            <a:chOff x="148600" y="2011238"/>
            <a:chExt cx="4838589" cy="2051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A667-36E5-482D-9F54-32B2E46999CA}"/>
                </a:ext>
              </a:extLst>
            </p:cNvPr>
            <p:cNvSpPr txBox="1"/>
            <p:nvPr/>
          </p:nvSpPr>
          <p:spPr>
            <a:xfrm>
              <a:off x="148600" y="2011238"/>
              <a:ext cx="483858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CAPSTONE PROJECT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4EB18-56FD-424D-A0AA-1D17E8496CA2}"/>
                </a:ext>
              </a:extLst>
            </p:cNvPr>
            <p:cNvSpPr txBox="1"/>
            <p:nvPr/>
          </p:nvSpPr>
          <p:spPr>
            <a:xfrm>
              <a:off x="148600" y="3663004"/>
              <a:ext cx="48385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b="1" i="0" dirty="0">
                  <a:solidFill>
                    <a:srgbClr val="161616"/>
                  </a:solidFill>
                  <a:effectLst/>
                  <a:latin typeface="Poppins" panose="00000500000000000000" pitchFamily="2" charset="0"/>
                </a:rPr>
                <a:t>'Best OTT platform analysis'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5DE552-371C-1C2B-F7E6-F5FFB67E3933}"/>
              </a:ext>
            </a:extLst>
          </p:cNvPr>
          <p:cNvSpPr txBox="1"/>
          <p:nvPr/>
        </p:nvSpPr>
        <p:spPr>
          <a:xfrm>
            <a:off x="9730856" y="6457890"/>
            <a:ext cx="2461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i="0" dirty="0">
                <a:solidFill>
                  <a:srgbClr val="161616"/>
                </a:solidFill>
                <a:effectLst/>
                <a:latin typeface="Poppins" panose="00000500000000000000" pitchFamily="2" charset="0"/>
              </a:rPr>
              <a:t>Thamizhvanan G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0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Selection Criteria</a:t>
            </a:r>
          </a:p>
        </p:txBody>
      </p: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7D91FC45-3A91-44B3-86B5-AA96FC464066}"/>
              </a:ext>
            </a:extLst>
          </p:cNvPr>
          <p:cNvGrpSpPr/>
          <p:nvPr/>
        </p:nvGrpSpPr>
        <p:grpSpPr>
          <a:xfrm>
            <a:off x="3685381" y="1273541"/>
            <a:ext cx="4795636" cy="4789318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2D9A57C9-5095-4F5B-99E5-71D9351EC354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30472D53-B87C-48CA-993E-512FF11DF3B6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1E7C0CBE-50C3-4B05-BB91-7984568EEB8B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FCD2DEE7-0445-4B22-AD38-3B10EDCDF4B4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D6E0A7A2-A577-4471-BF49-4E7ED717A194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5530B36B-7B67-49D1-AF5C-70565A8B6FAC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E1D5A1C-AE24-4FA1-A690-A320C430BA76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DADEC3EA-BFE3-4F17-9946-B2EA26416581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835A8F8A-E4DC-4F87-8B51-E25D84D00893}"/>
              </a:ext>
            </a:extLst>
          </p:cNvPr>
          <p:cNvGrpSpPr/>
          <p:nvPr/>
        </p:nvGrpSpPr>
        <p:grpSpPr>
          <a:xfrm>
            <a:off x="5342307" y="2913875"/>
            <a:ext cx="1510038" cy="1509276"/>
            <a:chOff x="2694095" y="150545"/>
            <a:chExt cx="2189491" cy="2188386"/>
          </a:xfrm>
        </p:grpSpPr>
        <p:sp>
          <p:nvSpPr>
            <p:cNvPr id="13" name="Freeform: Shape 145">
              <a:extLst>
                <a:ext uri="{FF2B5EF4-FFF2-40B4-BE49-F238E27FC236}">
                  <a16:creationId xmlns:a16="http://schemas.microsoft.com/office/drawing/2014/main" id="{54A6BD7F-50DA-4E0B-80AE-C1E0FE729252}"/>
                </a:ext>
              </a:extLst>
            </p:cNvPr>
            <p:cNvSpPr/>
            <p:nvPr/>
          </p:nvSpPr>
          <p:spPr>
            <a:xfrm>
              <a:off x="2694095" y="150545"/>
              <a:ext cx="2188386" cy="2188386"/>
            </a:xfrm>
            <a:custGeom>
              <a:avLst/>
              <a:gdLst>
                <a:gd name="connsiteX0" fmla="*/ 5063164 w 5063163"/>
                <a:gd name="connsiteY0" fmla="*/ 2531582 h 5063163"/>
                <a:gd name="connsiteX1" fmla="*/ 2531582 w 5063163"/>
                <a:gd name="connsiteY1" fmla="*/ 5063164 h 5063163"/>
                <a:gd name="connsiteX2" fmla="*/ 0 w 5063163"/>
                <a:gd name="connsiteY2" fmla="*/ 2531582 h 5063163"/>
                <a:gd name="connsiteX3" fmla="*/ 2531582 w 5063163"/>
                <a:gd name="connsiteY3" fmla="*/ 0 h 5063163"/>
                <a:gd name="connsiteX4" fmla="*/ 5063164 w 5063163"/>
                <a:gd name="connsiteY4" fmla="*/ 2531582 h 50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3163" h="5063163">
                  <a:moveTo>
                    <a:pt x="5063164" y="2531582"/>
                  </a:moveTo>
                  <a:cubicBezTo>
                    <a:pt x="5063164" y="3929736"/>
                    <a:pt x="3929736" y="5063164"/>
                    <a:pt x="2531582" y="5063164"/>
                  </a:cubicBezTo>
                  <a:cubicBezTo>
                    <a:pt x="1133428" y="5063164"/>
                    <a:pt x="0" y="3929736"/>
                    <a:pt x="0" y="2531582"/>
                  </a:cubicBezTo>
                  <a:cubicBezTo>
                    <a:pt x="0" y="1133428"/>
                    <a:pt x="1133428" y="0"/>
                    <a:pt x="2531582" y="0"/>
                  </a:cubicBezTo>
                  <a:cubicBezTo>
                    <a:pt x="3929736" y="0"/>
                    <a:pt x="5063164" y="1133428"/>
                    <a:pt x="5063164" y="25315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46">
              <a:extLst>
                <a:ext uri="{FF2B5EF4-FFF2-40B4-BE49-F238E27FC236}">
                  <a16:creationId xmlns:a16="http://schemas.microsoft.com/office/drawing/2014/main" id="{56F740C5-7B00-4E7C-8147-FE96990FEF2F}"/>
                </a:ext>
              </a:extLst>
            </p:cNvPr>
            <p:cNvSpPr/>
            <p:nvPr/>
          </p:nvSpPr>
          <p:spPr>
            <a:xfrm>
              <a:off x="3149837" y="152382"/>
              <a:ext cx="1733749" cy="2177435"/>
            </a:xfrm>
            <a:custGeom>
              <a:avLst/>
              <a:gdLst>
                <a:gd name="connsiteX0" fmla="*/ 848114 w 1878869"/>
                <a:gd name="connsiteY0" fmla="*/ 1699384 h 2359692"/>
                <a:gd name="connsiteX1" fmla="*/ 868186 w 1878869"/>
                <a:gd name="connsiteY1" fmla="*/ 1703335 h 2359692"/>
                <a:gd name="connsiteX2" fmla="*/ 870779 w 1878869"/>
                <a:gd name="connsiteY2" fmla="*/ 1705131 h 2359692"/>
                <a:gd name="connsiteX3" fmla="*/ 893804 w 1878869"/>
                <a:gd name="connsiteY3" fmla="*/ 1729272 h 2359692"/>
                <a:gd name="connsiteX4" fmla="*/ 894722 w 1878869"/>
                <a:gd name="connsiteY4" fmla="*/ 1731268 h 2359692"/>
                <a:gd name="connsiteX5" fmla="*/ 808170 w 1878869"/>
                <a:gd name="connsiteY5" fmla="*/ 1726639 h 2359692"/>
                <a:gd name="connsiteX6" fmla="*/ 800988 w 1878869"/>
                <a:gd name="connsiteY6" fmla="*/ 1715067 h 2359692"/>
                <a:gd name="connsiteX7" fmla="*/ 810286 w 1878869"/>
                <a:gd name="connsiteY7" fmla="*/ 1707046 h 2359692"/>
                <a:gd name="connsiteX8" fmla="*/ 848114 w 1878869"/>
                <a:gd name="connsiteY8" fmla="*/ 1699384 h 2359692"/>
                <a:gd name="connsiteX9" fmla="*/ 626249 w 1878869"/>
                <a:gd name="connsiteY9" fmla="*/ 1653335 h 2359692"/>
                <a:gd name="connsiteX10" fmla="*/ 708890 w 1878869"/>
                <a:gd name="connsiteY10" fmla="*/ 1676319 h 2359692"/>
                <a:gd name="connsiteX11" fmla="*/ 737262 w 1878869"/>
                <a:gd name="connsiteY11" fmla="*/ 1679911 h 2359692"/>
                <a:gd name="connsiteX12" fmla="*/ 779679 w 1878869"/>
                <a:gd name="connsiteY12" fmla="*/ 1693838 h 2359692"/>
                <a:gd name="connsiteX13" fmla="*/ 782752 w 1878869"/>
                <a:gd name="connsiteY13" fmla="*/ 1699623 h 2359692"/>
                <a:gd name="connsiteX14" fmla="*/ 772935 w 1878869"/>
                <a:gd name="connsiteY14" fmla="*/ 1711874 h 2359692"/>
                <a:gd name="connsiteX15" fmla="*/ 741252 w 1878869"/>
                <a:gd name="connsiteY15" fmla="*/ 1716264 h 2359692"/>
                <a:gd name="connsiteX16" fmla="*/ 731356 w 1878869"/>
                <a:gd name="connsiteY16" fmla="*/ 1712393 h 2359692"/>
                <a:gd name="connsiteX17" fmla="*/ 687022 w 1878869"/>
                <a:gd name="connsiteY17" fmla="*/ 1683821 h 2359692"/>
                <a:gd name="connsiteX18" fmla="*/ 598077 w 1878869"/>
                <a:gd name="connsiteY18" fmla="*/ 1660318 h 2359692"/>
                <a:gd name="connsiteX19" fmla="*/ 626249 w 1878869"/>
                <a:gd name="connsiteY19" fmla="*/ 1653335 h 2359692"/>
                <a:gd name="connsiteX20" fmla="*/ 976644 w 1878869"/>
                <a:gd name="connsiteY20" fmla="*/ 1025170 h 2359692"/>
                <a:gd name="connsiteX21" fmla="*/ 1048151 w 1878869"/>
                <a:gd name="connsiteY21" fmla="*/ 1085664 h 2359692"/>
                <a:gd name="connsiteX22" fmla="*/ 1051384 w 1878869"/>
                <a:gd name="connsiteY22" fmla="*/ 1088657 h 2359692"/>
                <a:gd name="connsiteX23" fmla="*/ 1057848 w 1878869"/>
                <a:gd name="connsiteY23" fmla="*/ 1105177 h 2359692"/>
                <a:gd name="connsiteX24" fmla="*/ 1043562 w 1878869"/>
                <a:gd name="connsiteY24" fmla="*/ 1107013 h 2359692"/>
                <a:gd name="connsiteX25" fmla="*/ 992526 w 1878869"/>
                <a:gd name="connsiteY25" fmla="*/ 1084387 h 2359692"/>
                <a:gd name="connsiteX26" fmla="*/ 976085 w 1878869"/>
                <a:gd name="connsiteY26" fmla="*/ 1059966 h 2359692"/>
                <a:gd name="connsiteX27" fmla="*/ 976644 w 1878869"/>
                <a:gd name="connsiteY27" fmla="*/ 1025170 h 2359692"/>
                <a:gd name="connsiteX28" fmla="*/ 656018 w 1878869"/>
                <a:gd name="connsiteY28" fmla="*/ 705342 h 2359692"/>
                <a:gd name="connsiteX29" fmla="*/ 660168 w 1878869"/>
                <a:gd name="connsiteY29" fmla="*/ 706579 h 2359692"/>
                <a:gd name="connsiteX30" fmla="*/ 658053 w 1878869"/>
                <a:gd name="connsiteY30" fmla="*/ 708455 h 2359692"/>
                <a:gd name="connsiteX31" fmla="*/ 656018 w 1878869"/>
                <a:gd name="connsiteY31" fmla="*/ 705342 h 2359692"/>
                <a:gd name="connsiteX32" fmla="*/ 637621 w 1878869"/>
                <a:gd name="connsiteY32" fmla="*/ 632677 h 2359692"/>
                <a:gd name="connsiteX33" fmla="*/ 727724 w 1878869"/>
                <a:gd name="connsiteY33" fmla="*/ 672581 h 2359692"/>
                <a:gd name="connsiteX34" fmla="*/ 758091 w 1878869"/>
                <a:gd name="connsiteY34" fmla="*/ 705821 h 2359692"/>
                <a:gd name="connsiteX35" fmla="*/ 788897 w 1878869"/>
                <a:gd name="connsiteY35" fmla="*/ 736387 h 2359692"/>
                <a:gd name="connsiteX36" fmla="*/ 832711 w 1878869"/>
                <a:gd name="connsiteY36" fmla="*/ 779443 h 2359692"/>
                <a:gd name="connsiteX37" fmla="*/ 831155 w 1878869"/>
                <a:gd name="connsiteY37" fmla="*/ 787943 h 2359692"/>
                <a:gd name="connsiteX38" fmla="*/ 812440 w 1878869"/>
                <a:gd name="connsiteY38" fmla="*/ 826370 h 2359692"/>
                <a:gd name="connsiteX39" fmla="*/ 804260 w 1878869"/>
                <a:gd name="connsiteY39" fmla="*/ 835229 h 2359692"/>
                <a:gd name="connsiteX40" fmla="*/ 772297 w 1878869"/>
                <a:gd name="connsiteY40" fmla="*/ 833314 h 2359692"/>
                <a:gd name="connsiteX41" fmla="*/ 691492 w 1878869"/>
                <a:gd name="connsiteY41" fmla="*/ 811286 h 2359692"/>
                <a:gd name="connsiteX42" fmla="*/ 698116 w 1878869"/>
                <a:gd name="connsiteY42" fmla="*/ 806179 h 2359692"/>
                <a:gd name="connsiteX43" fmla="*/ 727565 w 1878869"/>
                <a:gd name="connsiteY43" fmla="*/ 748718 h 2359692"/>
                <a:gd name="connsiteX44" fmla="*/ 701388 w 1878869"/>
                <a:gd name="connsiteY44" fmla="*/ 713363 h 2359692"/>
                <a:gd name="connsiteX45" fmla="*/ 644285 w 1878869"/>
                <a:gd name="connsiteY45" fmla="*/ 693890 h 2359692"/>
                <a:gd name="connsiteX46" fmla="*/ 607175 w 1878869"/>
                <a:gd name="connsiteY46" fmla="*/ 654145 h 2359692"/>
                <a:gd name="connsiteX47" fmla="*/ 606855 w 1878869"/>
                <a:gd name="connsiteY47" fmla="*/ 650993 h 2359692"/>
                <a:gd name="connsiteX48" fmla="*/ 637621 w 1878869"/>
                <a:gd name="connsiteY48" fmla="*/ 632677 h 2359692"/>
                <a:gd name="connsiteX49" fmla="*/ 1144399 w 1878869"/>
                <a:gd name="connsiteY49" fmla="*/ 569070 h 2359692"/>
                <a:gd name="connsiteX50" fmla="*/ 1169739 w 1878869"/>
                <a:gd name="connsiteY50" fmla="*/ 584792 h 2359692"/>
                <a:gd name="connsiteX51" fmla="*/ 1168422 w 1878869"/>
                <a:gd name="connsiteY51" fmla="*/ 599916 h 2359692"/>
                <a:gd name="connsiteX52" fmla="*/ 1134344 w 1878869"/>
                <a:gd name="connsiteY52" fmla="*/ 661008 h 2359692"/>
                <a:gd name="connsiteX53" fmla="*/ 1120537 w 1878869"/>
                <a:gd name="connsiteY53" fmla="*/ 664320 h 2359692"/>
                <a:gd name="connsiteX54" fmla="*/ 1087936 w 1878869"/>
                <a:gd name="connsiteY54" fmla="*/ 606660 h 2359692"/>
                <a:gd name="connsiteX55" fmla="*/ 1094600 w 1878869"/>
                <a:gd name="connsiteY55" fmla="*/ 598240 h 2359692"/>
                <a:gd name="connsiteX56" fmla="*/ 1110681 w 1878869"/>
                <a:gd name="connsiteY56" fmla="*/ 586309 h 2359692"/>
                <a:gd name="connsiteX57" fmla="*/ 1144399 w 1878869"/>
                <a:gd name="connsiteY57" fmla="*/ 569070 h 2359692"/>
                <a:gd name="connsiteX58" fmla="*/ 2514 w 1878869"/>
                <a:gd name="connsiteY58" fmla="*/ 557698 h 2359692"/>
                <a:gd name="connsiteX59" fmla="*/ 1117 w 1878869"/>
                <a:gd name="connsiteY59" fmla="*/ 559295 h 2359692"/>
                <a:gd name="connsiteX60" fmla="*/ 0 w 1878869"/>
                <a:gd name="connsiteY60" fmla="*/ 557858 h 2359692"/>
                <a:gd name="connsiteX61" fmla="*/ 2514 w 1878869"/>
                <a:gd name="connsiteY61" fmla="*/ 557698 h 2359692"/>
                <a:gd name="connsiteX62" fmla="*/ 1302583 w 1878869"/>
                <a:gd name="connsiteY62" fmla="*/ 552430 h 2359692"/>
                <a:gd name="connsiteX63" fmla="*/ 1311637 w 1878869"/>
                <a:gd name="connsiteY63" fmla="*/ 554585 h 2359692"/>
                <a:gd name="connsiteX64" fmla="*/ 1394916 w 1878869"/>
                <a:gd name="connsiteY64" fmla="*/ 601791 h 2359692"/>
                <a:gd name="connsiteX65" fmla="*/ 1426799 w 1878869"/>
                <a:gd name="connsiteY65" fmla="*/ 616715 h 2359692"/>
                <a:gd name="connsiteX66" fmla="*/ 1438051 w 1878869"/>
                <a:gd name="connsiteY66" fmla="*/ 645526 h 2359692"/>
                <a:gd name="connsiteX67" fmla="*/ 1436136 w 1878869"/>
                <a:gd name="connsiteY67" fmla="*/ 660729 h 2359692"/>
                <a:gd name="connsiteX68" fmla="*/ 1425961 w 1878869"/>
                <a:gd name="connsiteY68" fmla="*/ 668231 h 2359692"/>
                <a:gd name="connsiteX69" fmla="*/ 1366663 w 1878869"/>
                <a:gd name="connsiteY69" fmla="*/ 641735 h 2359692"/>
                <a:gd name="connsiteX70" fmla="*/ 1364669 w 1878869"/>
                <a:gd name="connsiteY70" fmla="*/ 640817 h 2359692"/>
                <a:gd name="connsiteX71" fmla="*/ 1350263 w 1878869"/>
                <a:gd name="connsiteY71" fmla="*/ 638702 h 2359692"/>
                <a:gd name="connsiteX72" fmla="*/ 1355411 w 1878869"/>
                <a:gd name="connsiteY72" fmla="*/ 657657 h 2359692"/>
                <a:gd name="connsiteX73" fmla="*/ 1374525 w 1878869"/>
                <a:gd name="connsiteY73" fmla="*/ 674336 h 2359692"/>
                <a:gd name="connsiteX74" fmla="*/ 1386935 w 1878869"/>
                <a:gd name="connsiteY74" fmla="*/ 695326 h 2359692"/>
                <a:gd name="connsiteX75" fmla="*/ 1361636 w 1878869"/>
                <a:gd name="connsiteY75" fmla="*/ 688223 h 2359692"/>
                <a:gd name="connsiteX76" fmla="*/ 1328915 w 1878869"/>
                <a:gd name="connsiteY76" fmla="*/ 637346 h 2359692"/>
                <a:gd name="connsiteX77" fmla="*/ 1306130 w 1878869"/>
                <a:gd name="connsiteY77" fmla="*/ 587785 h 2359692"/>
                <a:gd name="connsiteX78" fmla="*/ 1294438 w 1878869"/>
                <a:gd name="connsiteY78" fmla="*/ 566676 h 2359692"/>
                <a:gd name="connsiteX79" fmla="*/ 1294039 w 1878869"/>
                <a:gd name="connsiteY79" fmla="*/ 557578 h 2359692"/>
                <a:gd name="connsiteX80" fmla="*/ 1302583 w 1878869"/>
                <a:gd name="connsiteY80" fmla="*/ 552430 h 2359692"/>
                <a:gd name="connsiteX81" fmla="*/ 1665263 w 1878869"/>
                <a:gd name="connsiteY81" fmla="*/ 505903 h 2359692"/>
                <a:gd name="connsiteX82" fmla="*/ 1694114 w 1878869"/>
                <a:gd name="connsiteY82" fmla="*/ 548041 h 2359692"/>
                <a:gd name="connsiteX83" fmla="*/ 1797983 w 1878869"/>
                <a:gd name="connsiteY83" fmla="*/ 749396 h 2359692"/>
                <a:gd name="connsiteX84" fmla="*/ 1844112 w 1878869"/>
                <a:gd name="connsiteY84" fmla="*/ 893927 h 2359692"/>
                <a:gd name="connsiteX85" fmla="*/ 1877232 w 1878869"/>
                <a:gd name="connsiteY85" fmla="*/ 1243883 h 2359692"/>
                <a:gd name="connsiteX86" fmla="*/ 1872803 w 1878869"/>
                <a:gd name="connsiteY86" fmla="*/ 1299947 h 2359692"/>
                <a:gd name="connsiteX87" fmla="*/ 1863705 w 1878869"/>
                <a:gd name="connsiteY87" fmla="*/ 1311839 h 2359692"/>
                <a:gd name="connsiteX88" fmla="*/ 1837727 w 1878869"/>
                <a:gd name="connsiteY88" fmla="*/ 1333706 h 2359692"/>
                <a:gd name="connsiteX89" fmla="*/ 1807082 w 1878869"/>
                <a:gd name="connsiteY89" fmla="*/ 1382109 h 2359692"/>
                <a:gd name="connsiteX90" fmla="*/ 1794472 w 1878869"/>
                <a:gd name="connsiteY90" fmla="*/ 1387616 h 2359692"/>
                <a:gd name="connsiteX91" fmla="*/ 1762269 w 1878869"/>
                <a:gd name="connsiteY91" fmla="*/ 1380234 h 2359692"/>
                <a:gd name="connsiteX92" fmla="*/ 1754808 w 1878869"/>
                <a:gd name="connsiteY92" fmla="*/ 1375964 h 2359692"/>
                <a:gd name="connsiteX93" fmla="*/ 1705446 w 1878869"/>
                <a:gd name="connsiteY93" fmla="*/ 1310522 h 2359692"/>
                <a:gd name="connsiteX94" fmla="*/ 1668974 w 1878869"/>
                <a:gd name="connsiteY94" fmla="*/ 1210204 h 2359692"/>
                <a:gd name="connsiteX95" fmla="*/ 1658879 w 1878869"/>
                <a:gd name="connsiteY95" fmla="*/ 1138537 h 2359692"/>
                <a:gd name="connsiteX96" fmla="*/ 1660475 w 1878869"/>
                <a:gd name="connsiteY96" fmla="*/ 1022736 h 2359692"/>
                <a:gd name="connsiteX97" fmla="*/ 1650459 w 1878869"/>
                <a:gd name="connsiteY97" fmla="*/ 987262 h 2359692"/>
                <a:gd name="connsiteX98" fmla="*/ 1624482 w 1878869"/>
                <a:gd name="connsiteY98" fmla="*/ 918348 h 2359692"/>
                <a:gd name="connsiteX99" fmla="*/ 1632981 w 1878869"/>
                <a:gd name="connsiteY99" fmla="*/ 881836 h 2359692"/>
                <a:gd name="connsiteX100" fmla="*/ 1643077 w 1878869"/>
                <a:gd name="connsiteY100" fmla="*/ 829721 h 2359692"/>
                <a:gd name="connsiteX101" fmla="*/ 1645272 w 1878869"/>
                <a:gd name="connsiteY101" fmla="*/ 806937 h 2359692"/>
                <a:gd name="connsiteX102" fmla="*/ 1647387 w 1878869"/>
                <a:gd name="connsiteY102" fmla="*/ 769906 h 2359692"/>
                <a:gd name="connsiteX103" fmla="*/ 1649222 w 1878869"/>
                <a:gd name="connsiteY103" fmla="*/ 697242 h 2359692"/>
                <a:gd name="connsiteX104" fmla="*/ 1657522 w 1878869"/>
                <a:gd name="connsiteY104" fmla="*/ 689062 h 2359692"/>
                <a:gd name="connsiteX105" fmla="*/ 1683819 w 1878869"/>
                <a:gd name="connsiteY105" fmla="*/ 694169 h 2359692"/>
                <a:gd name="connsiteX106" fmla="*/ 1691480 w 1878869"/>
                <a:gd name="connsiteY106" fmla="*/ 689261 h 2359692"/>
                <a:gd name="connsiteX107" fmla="*/ 1688368 w 1878869"/>
                <a:gd name="connsiteY107" fmla="*/ 642254 h 2359692"/>
                <a:gd name="connsiteX108" fmla="*/ 1668017 w 1878869"/>
                <a:gd name="connsiteY108" fmla="*/ 614162 h 2359692"/>
                <a:gd name="connsiteX109" fmla="*/ 1649821 w 1878869"/>
                <a:gd name="connsiteY109" fmla="*/ 586669 h 2359692"/>
                <a:gd name="connsiteX110" fmla="*/ 1669653 w 1878869"/>
                <a:gd name="connsiteY110" fmla="*/ 553708 h 2359692"/>
                <a:gd name="connsiteX111" fmla="*/ 1665263 w 1878869"/>
                <a:gd name="connsiteY111" fmla="*/ 505903 h 2359692"/>
                <a:gd name="connsiteX112" fmla="*/ 252470 w 1878869"/>
                <a:gd name="connsiteY112" fmla="*/ 456128 h 2359692"/>
                <a:gd name="connsiteX113" fmla="*/ 282119 w 1878869"/>
                <a:gd name="connsiteY113" fmla="*/ 464403 h 2359692"/>
                <a:gd name="connsiteX114" fmla="*/ 286748 w 1878869"/>
                <a:gd name="connsiteY114" fmla="*/ 472583 h 2359692"/>
                <a:gd name="connsiteX115" fmla="*/ 295048 w 1878869"/>
                <a:gd name="connsiteY115" fmla="*/ 532359 h 2359692"/>
                <a:gd name="connsiteX116" fmla="*/ 300555 w 1878869"/>
                <a:gd name="connsiteY116" fmla="*/ 549558 h 2359692"/>
                <a:gd name="connsiteX117" fmla="*/ 327888 w 1878869"/>
                <a:gd name="connsiteY117" fmla="*/ 585989 h 2359692"/>
                <a:gd name="connsiteX118" fmla="*/ 374695 w 1878869"/>
                <a:gd name="connsiteY118" fmla="*/ 625854 h 2359692"/>
                <a:gd name="connsiteX119" fmla="*/ 461367 w 1878869"/>
                <a:gd name="connsiteY119" fmla="*/ 693530 h 2359692"/>
                <a:gd name="connsiteX120" fmla="*/ 471742 w 1878869"/>
                <a:gd name="connsiteY120" fmla="*/ 689101 h 2359692"/>
                <a:gd name="connsiteX121" fmla="*/ 474973 w 1878869"/>
                <a:gd name="connsiteY121" fmla="*/ 669628 h 2359692"/>
                <a:gd name="connsiteX122" fmla="*/ 471941 w 1878869"/>
                <a:gd name="connsiteY122" fmla="*/ 662086 h 2359692"/>
                <a:gd name="connsiteX123" fmla="*/ 459730 w 1878869"/>
                <a:gd name="connsiteY123" fmla="*/ 652669 h 2359692"/>
                <a:gd name="connsiteX124" fmla="*/ 440218 w 1878869"/>
                <a:gd name="connsiteY124" fmla="*/ 619509 h 2359692"/>
                <a:gd name="connsiteX125" fmla="*/ 423139 w 1878869"/>
                <a:gd name="connsiteY125" fmla="*/ 599158 h 2359692"/>
                <a:gd name="connsiteX126" fmla="*/ 422979 w 1878869"/>
                <a:gd name="connsiteY126" fmla="*/ 582718 h 2359692"/>
                <a:gd name="connsiteX127" fmla="*/ 463162 w 1878869"/>
                <a:gd name="connsiteY127" fmla="*/ 572223 h 2359692"/>
                <a:gd name="connsiteX128" fmla="*/ 470066 w 1878869"/>
                <a:gd name="connsiteY128" fmla="*/ 578527 h 2359692"/>
                <a:gd name="connsiteX129" fmla="*/ 507934 w 1878869"/>
                <a:gd name="connsiteY129" fmla="*/ 614880 h 2359692"/>
                <a:gd name="connsiteX130" fmla="*/ 514399 w 1878869"/>
                <a:gd name="connsiteY130" fmla="*/ 623060 h 2359692"/>
                <a:gd name="connsiteX131" fmla="*/ 524375 w 1878869"/>
                <a:gd name="connsiteY131" fmla="*/ 683914 h 2359692"/>
                <a:gd name="connsiteX132" fmla="*/ 539498 w 1878869"/>
                <a:gd name="connsiteY132" fmla="*/ 709053 h 2359692"/>
                <a:gd name="connsiteX133" fmla="*/ 546362 w 1878869"/>
                <a:gd name="connsiteY133" fmla="*/ 708973 h 2359692"/>
                <a:gd name="connsiteX134" fmla="*/ 565675 w 1878869"/>
                <a:gd name="connsiteY134" fmla="*/ 682517 h 2359692"/>
                <a:gd name="connsiteX135" fmla="*/ 569107 w 1878869"/>
                <a:gd name="connsiteY135" fmla="*/ 663004 h 2359692"/>
                <a:gd name="connsiteX136" fmla="*/ 580719 w 1878869"/>
                <a:gd name="connsiteY136" fmla="*/ 653786 h 2359692"/>
                <a:gd name="connsiteX137" fmla="*/ 588420 w 1878869"/>
                <a:gd name="connsiteY137" fmla="*/ 664201 h 2359692"/>
                <a:gd name="connsiteX138" fmla="*/ 593967 w 1878869"/>
                <a:gd name="connsiteY138" fmla="*/ 704584 h 2359692"/>
                <a:gd name="connsiteX139" fmla="*/ 601828 w 1878869"/>
                <a:gd name="connsiteY139" fmla="*/ 713602 h 2359692"/>
                <a:gd name="connsiteX140" fmla="*/ 647836 w 1878869"/>
                <a:gd name="connsiteY140" fmla="*/ 714200 h 2359692"/>
                <a:gd name="connsiteX141" fmla="*/ 662322 w 1878869"/>
                <a:gd name="connsiteY141" fmla="*/ 719548 h 2359692"/>
                <a:gd name="connsiteX142" fmla="*/ 663679 w 1878869"/>
                <a:gd name="connsiteY142" fmla="*/ 745644 h 2359692"/>
                <a:gd name="connsiteX143" fmla="*/ 624054 w 1878869"/>
                <a:gd name="connsiteY143" fmla="*/ 778645 h 2359692"/>
                <a:gd name="connsiteX144" fmla="*/ 546960 w 1878869"/>
                <a:gd name="connsiteY144" fmla="*/ 866952 h 2359692"/>
                <a:gd name="connsiteX145" fmla="*/ 544566 w 1878869"/>
                <a:gd name="connsiteY145" fmla="*/ 877566 h 2359692"/>
                <a:gd name="connsiteX146" fmla="*/ 541054 w 1878869"/>
                <a:gd name="connsiteY146" fmla="*/ 917150 h 2359692"/>
                <a:gd name="connsiteX147" fmla="*/ 567790 w 1878869"/>
                <a:gd name="connsiteY147" fmla="*/ 954341 h 2359692"/>
                <a:gd name="connsiteX148" fmla="*/ 623735 w 1878869"/>
                <a:gd name="connsiteY148" fmla="*/ 970701 h 2359692"/>
                <a:gd name="connsiteX149" fmla="*/ 637222 w 1878869"/>
                <a:gd name="connsiteY149" fmla="*/ 990414 h 2359692"/>
                <a:gd name="connsiteX150" fmla="*/ 682353 w 1878869"/>
                <a:gd name="connsiteY150" fmla="*/ 1063278 h 2359692"/>
                <a:gd name="connsiteX151" fmla="*/ 688578 w 1878869"/>
                <a:gd name="connsiteY151" fmla="*/ 1059168 h 2359692"/>
                <a:gd name="connsiteX152" fmla="*/ 700031 w 1878869"/>
                <a:gd name="connsiteY152" fmla="*/ 989536 h 2359692"/>
                <a:gd name="connsiteX153" fmla="*/ 711084 w 1878869"/>
                <a:gd name="connsiteY153" fmla="*/ 963678 h 2359692"/>
                <a:gd name="connsiteX154" fmla="*/ 710445 w 1878869"/>
                <a:gd name="connsiteY154" fmla="*/ 951428 h 2359692"/>
                <a:gd name="connsiteX155" fmla="*/ 696719 w 1878869"/>
                <a:gd name="connsiteY155" fmla="*/ 916033 h 2359692"/>
                <a:gd name="connsiteX156" fmla="*/ 694923 w 1878869"/>
                <a:gd name="connsiteY156" fmla="*/ 862003 h 2359692"/>
                <a:gd name="connsiteX157" fmla="*/ 720462 w 1878869"/>
                <a:gd name="connsiteY157" fmla="*/ 844087 h 2359692"/>
                <a:gd name="connsiteX158" fmla="*/ 774012 w 1878869"/>
                <a:gd name="connsiteY158" fmla="*/ 867191 h 2359692"/>
                <a:gd name="connsiteX159" fmla="*/ 793525 w 1878869"/>
                <a:gd name="connsiteY159" fmla="*/ 889019 h 2359692"/>
                <a:gd name="connsiteX160" fmla="*/ 809686 w 1878869"/>
                <a:gd name="connsiteY160" fmla="*/ 898835 h 2359692"/>
                <a:gd name="connsiteX161" fmla="*/ 843485 w 1878869"/>
                <a:gd name="connsiteY161" fmla="*/ 903264 h 2359692"/>
                <a:gd name="connsiteX162" fmla="*/ 870500 w 1878869"/>
                <a:gd name="connsiteY162" fmla="*/ 913480 h 2359692"/>
                <a:gd name="connsiteX163" fmla="*/ 952502 w 1878869"/>
                <a:gd name="connsiteY163" fmla="*/ 988179 h 2359692"/>
                <a:gd name="connsiteX164" fmla="*/ 968025 w 1878869"/>
                <a:gd name="connsiteY164" fmla="*/ 1024292 h 2359692"/>
                <a:gd name="connsiteX165" fmla="*/ 951863 w 1878869"/>
                <a:gd name="connsiteY165" fmla="*/ 1052424 h 2359692"/>
                <a:gd name="connsiteX166" fmla="*/ 904817 w 1878869"/>
                <a:gd name="connsiteY166" fmla="*/ 1066670 h 2359692"/>
                <a:gd name="connsiteX167" fmla="*/ 853142 w 1878869"/>
                <a:gd name="connsiteY167" fmla="*/ 1092129 h 2359692"/>
                <a:gd name="connsiteX168" fmla="*/ 833709 w 1878869"/>
                <a:gd name="connsiteY168" fmla="*/ 1111641 h 2359692"/>
                <a:gd name="connsiteX169" fmla="*/ 832112 w 1878869"/>
                <a:gd name="connsiteY169" fmla="*/ 1127643 h 2359692"/>
                <a:gd name="connsiteX170" fmla="*/ 844323 w 1878869"/>
                <a:gd name="connsiteY170" fmla="*/ 1126605 h 2359692"/>
                <a:gd name="connsiteX171" fmla="*/ 873014 w 1878869"/>
                <a:gd name="connsiteY171" fmla="*/ 1108609 h 2359692"/>
                <a:gd name="connsiteX172" fmla="*/ 899909 w 1878869"/>
                <a:gd name="connsiteY172" fmla="*/ 1104698 h 2359692"/>
                <a:gd name="connsiteX173" fmla="*/ 905735 w 1878869"/>
                <a:gd name="connsiteY173" fmla="*/ 1117428 h 2359692"/>
                <a:gd name="connsiteX174" fmla="*/ 929438 w 1878869"/>
                <a:gd name="connsiteY174" fmla="*/ 1135903 h 2359692"/>
                <a:gd name="connsiteX175" fmla="*/ 944761 w 1878869"/>
                <a:gd name="connsiteY175" fmla="*/ 1134027 h 2359692"/>
                <a:gd name="connsiteX176" fmla="*/ 965910 w 1878869"/>
                <a:gd name="connsiteY176" fmla="*/ 1147914 h 2359692"/>
                <a:gd name="connsiteX177" fmla="*/ 962079 w 1878869"/>
                <a:gd name="connsiteY177" fmla="*/ 1154378 h 2359692"/>
                <a:gd name="connsiteX178" fmla="*/ 925607 w 1878869"/>
                <a:gd name="connsiteY178" fmla="*/ 1175009 h 2359692"/>
                <a:gd name="connsiteX179" fmla="*/ 898273 w 1878869"/>
                <a:gd name="connsiteY179" fmla="*/ 1196597 h 2359692"/>
                <a:gd name="connsiteX180" fmla="*/ 885424 w 1878869"/>
                <a:gd name="connsiteY180" fmla="*/ 1198472 h 2359692"/>
                <a:gd name="connsiteX181" fmla="*/ 844722 w 1878869"/>
                <a:gd name="connsiteY181" fmla="*/ 1210284 h 2359692"/>
                <a:gd name="connsiteX182" fmla="*/ 820022 w 1878869"/>
                <a:gd name="connsiteY182" fmla="*/ 1255574 h 2359692"/>
                <a:gd name="connsiteX183" fmla="*/ 813637 w 1878869"/>
                <a:gd name="connsiteY183" fmla="*/ 1262557 h 2359692"/>
                <a:gd name="connsiteX184" fmla="*/ 777324 w 1878869"/>
                <a:gd name="connsiteY184" fmla="*/ 1304097 h 2359692"/>
                <a:gd name="connsiteX185" fmla="*/ 760964 w 1878869"/>
                <a:gd name="connsiteY185" fmla="*/ 1347233 h 2359692"/>
                <a:gd name="connsiteX186" fmla="*/ 757692 w 1878869"/>
                <a:gd name="connsiteY186" fmla="*/ 1385461 h 2359692"/>
                <a:gd name="connsiteX187" fmla="*/ 749432 w 1878869"/>
                <a:gd name="connsiteY187" fmla="*/ 1402260 h 2359692"/>
                <a:gd name="connsiteX188" fmla="*/ 691731 w 1878869"/>
                <a:gd name="connsiteY188" fmla="*/ 1446633 h 2359692"/>
                <a:gd name="connsiteX189" fmla="*/ 664078 w 1878869"/>
                <a:gd name="connsiteY189" fmla="*/ 1490328 h 2359692"/>
                <a:gd name="connsiteX190" fmla="*/ 659848 w 1878869"/>
                <a:gd name="connsiteY190" fmla="*/ 1510759 h 2359692"/>
                <a:gd name="connsiteX191" fmla="*/ 665115 w 1878869"/>
                <a:gd name="connsiteY191" fmla="*/ 1536975 h 2359692"/>
                <a:gd name="connsiteX192" fmla="*/ 678882 w 1878869"/>
                <a:gd name="connsiteY192" fmla="*/ 1580830 h 2359692"/>
                <a:gd name="connsiteX193" fmla="*/ 675171 w 1878869"/>
                <a:gd name="connsiteY193" fmla="*/ 1590088 h 2359692"/>
                <a:gd name="connsiteX194" fmla="*/ 657054 w 1878869"/>
                <a:gd name="connsiteY194" fmla="*/ 1589928 h 2359692"/>
                <a:gd name="connsiteX195" fmla="*/ 620343 w 1878869"/>
                <a:gd name="connsiteY195" fmla="*/ 1536218 h 2359692"/>
                <a:gd name="connsiteX196" fmla="*/ 600391 w 1878869"/>
                <a:gd name="connsiteY196" fmla="*/ 1520176 h 2359692"/>
                <a:gd name="connsiteX197" fmla="*/ 548676 w 1878869"/>
                <a:gd name="connsiteY197" fmla="*/ 1506689 h 2359692"/>
                <a:gd name="connsiteX198" fmla="*/ 521421 w 1878869"/>
                <a:gd name="connsiteY198" fmla="*/ 1512036 h 2359692"/>
                <a:gd name="connsiteX199" fmla="*/ 475133 w 1878869"/>
                <a:gd name="connsiteY199" fmla="*/ 1512874 h 2359692"/>
                <a:gd name="connsiteX200" fmla="*/ 433513 w 1878869"/>
                <a:gd name="connsiteY200" fmla="*/ 1506130 h 2359692"/>
                <a:gd name="connsiteX201" fmla="*/ 392532 w 1878869"/>
                <a:gd name="connsiteY201" fmla="*/ 1514709 h 2359692"/>
                <a:gd name="connsiteX202" fmla="*/ 383674 w 1878869"/>
                <a:gd name="connsiteY202" fmla="*/ 1520735 h 2359692"/>
                <a:gd name="connsiteX203" fmla="*/ 352868 w 1878869"/>
                <a:gd name="connsiteY203" fmla="*/ 1562434 h 2359692"/>
                <a:gd name="connsiteX204" fmla="*/ 347481 w 1878869"/>
                <a:gd name="connsiteY204" fmla="*/ 1580112 h 2359692"/>
                <a:gd name="connsiteX205" fmla="*/ 347242 w 1878869"/>
                <a:gd name="connsiteY205" fmla="*/ 1651340 h 2359692"/>
                <a:gd name="connsiteX206" fmla="*/ 354903 w 1878869"/>
                <a:gd name="connsiteY206" fmla="*/ 1664029 h 2359692"/>
                <a:gd name="connsiteX207" fmla="*/ 378845 w 1878869"/>
                <a:gd name="connsiteY207" fmla="*/ 1683542 h 2359692"/>
                <a:gd name="connsiteX208" fmla="*/ 425772 w 1878869"/>
                <a:gd name="connsiteY208" fmla="*/ 1706686 h 2359692"/>
                <a:gd name="connsiteX209" fmla="*/ 459371 w 1878869"/>
                <a:gd name="connsiteY209" fmla="*/ 1693079 h 2359692"/>
                <a:gd name="connsiteX210" fmla="*/ 497878 w 1878869"/>
                <a:gd name="connsiteY210" fmla="*/ 1665625 h 2359692"/>
                <a:gd name="connsiteX211" fmla="*/ 517710 w 1878869"/>
                <a:gd name="connsiteY211" fmla="*/ 1673087 h 2359692"/>
                <a:gd name="connsiteX212" fmla="*/ 525292 w 1878869"/>
                <a:gd name="connsiteY212" fmla="*/ 1689727 h 2359692"/>
                <a:gd name="connsiteX213" fmla="*/ 509131 w 1878869"/>
                <a:gd name="connsiteY213" fmla="*/ 1742759 h 2359692"/>
                <a:gd name="connsiteX214" fmla="*/ 511725 w 1878869"/>
                <a:gd name="connsiteY214" fmla="*/ 1768099 h 2359692"/>
                <a:gd name="connsiteX215" fmla="*/ 526489 w 1878869"/>
                <a:gd name="connsiteY215" fmla="*/ 1771251 h 2359692"/>
                <a:gd name="connsiteX216" fmla="*/ 593288 w 1878869"/>
                <a:gd name="connsiteY216" fmla="*/ 1782065 h 2359692"/>
                <a:gd name="connsiteX217" fmla="*/ 618707 w 1878869"/>
                <a:gd name="connsiteY217" fmla="*/ 1798106 h 2359692"/>
                <a:gd name="connsiteX218" fmla="*/ 620063 w 1878869"/>
                <a:gd name="connsiteY218" fmla="*/ 1808322 h 2359692"/>
                <a:gd name="connsiteX219" fmla="*/ 611125 w 1878869"/>
                <a:gd name="connsiteY219" fmla="*/ 1851817 h 2359692"/>
                <a:gd name="connsiteX220" fmla="*/ 621420 w 1878869"/>
                <a:gd name="connsiteY220" fmla="*/ 1883699 h 2359692"/>
                <a:gd name="connsiteX221" fmla="*/ 622338 w 1878869"/>
                <a:gd name="connsiteY221" fmla="*/ 1884298 h 2359692"/>
                <a:gd name="connsiteX222" fmla="*/ 709049 w 1878869"/>
                <a:gd name="connsiteY222" fmla="*/ 1914784 h 2359692"/>
                <a:gd name="connsiteX223" fmla="*/ 745960 w 1878869"/>
                <a:gd name="connsiteY223" fmla="*/ 1902574 h 2359692"/>
                <a:gd name="connsiteX224" fmla="*/ 812919 w 1878869"/>
                <a:gd name="connsiteY224" fmla="*/ 1858400 h 2359692"/>
                <a:gd name="connsiteX225" fmla="*/ 826366 w 1878869"/>
                <a:gd name="connsiteY225" fmla="*/ 1860356 h 2359692"/>
                <a:gd name="connsiteX226" fmla="*/ 853581 w 1878869"/>
                <a:gd name="connsiteY226" fmla="*/ 1870292 h 2359692"/>
                <a:gd name="connsiteX227" fmla="*/ 890970 w 1878869"/>
                <a:gd name="connsiteY227" fmla="*/ 1868097 h 2359692"/>
                <a:gd name="connsiteX228" fmla="*/ 919462 w 1878869"/>
                <a:gd name="connsiteY228" fmla="*/ 1861353 h 2359692"/>
                <a:gd name="connsiteX229" fmla="*/ 1030753 w 1878869"/>
                <a:gd name="connsiteY229" fmla="*/ 1848864 h 2359692"/>
                <a:gd name="connsiteX230" fmla="*/ 1042485 w 1878869"/>
                <a:gd name="connsiteY230" fmla="*/ 1849701 h 2359692"/>
                <a:gd name="connsiteX231" fmla="*/ 1102381 w 1878869"/>
                <a:gd name="connsiteY231" fmla="*/ 1874921 h 2359692"/>
                <a:gd name="connsiteX232" fmla="*/ 1146554 w 1878869"/>
                <a:gd name="connsiteY232" fmla="*/ 1884019 h 2359692"/>
                <a:gd name="connsiteX233" fmla="*/ 1237894 w 1878869"/>
                <a:gd name="connsiteY233" fmla="*/ 1886214 h 2359692"/>
                <a:gd name="connsiteX234" fmla="*/ 1258484 w 1878869"/>
                <a:gd name="connsiteY234" fmla="*/ 1895710 h 2359692"/>
                <a:gd name="connsiteX235" fmla="*/ 1293559 w 1878869"/>
                <a:gd name="connsiteY235" fmla="*/ 1938128 h 2359692"/>
                <a:gd name="connsiteX236" fmla="*/ 1314948 w 1878869"/>
                <a:gd name="connsiteY236" fmla="*/ 1945351 h 2359692"/>
                <a:gd name="connsiteX237" fmla="*/ 1440366 w 1878869"/>
                <a:gd name="connsiteY237" fmla="*/ 1921129 h 2359692"/>
                <a:gd name="connsiteX238" fmla="*/ 1475002 w 1878869"/>
                <a:gd name="connsiteY238" fmla="*/ 1907083 h 2359692"/>
                <a:gd name="connsiteX239" fmla="*/ 1504850 w 1878869"/>
                <a:gd name="connsiteY239" fmla="*/ 1910235 h 2359692"/>
                <a:gd name="connsiteX240" fmla="*/ 1511674 w 1878869"/>
                <a:gd name="connsiteY240" fmla="*/ 1948543 h 2359692"/>
                <a:gd name="connsiteX241" fmla="*/ 1480589 w 1878869"/>
                <a:gd name="connsiteY241" fmla="*/ 1992797 h 2359692"/>
                <a:gd name="connsiteX242" fmla="*/ 1448346 w 1878869"/>
                <a:gd name="connsiteY242" fmla="*/ 2085852 h 2359692"/>
                <a:gd name="connsiteX243" fmla="*/ 1443718 w 1878869"/>
                <a:gd name="connsiteY243" fmla="*/ 2097504 h 2359692"/>
                <a:gd name="connsiteX244" fmla="*/ 1324485 w 1878869"/>
                <a:gd name="connsiteY244" fmla="*/ 2183018 h 2359692"/>
                <a:gd name="connsiteX245" fmla="*/ 1197072 w 1878869"/>
                <a:gd name="connsiteY245" fmla="*/ 2253368 h 2359692"/>
                <a:gd name="connsiteX246" fmla="*/ 1100665 w 1878869"/>
                <a:gd name="connsiteY246" fmla="*/ 2293910 h 2359692"/>
                <a:gd name="connsiteX247" fmla="*/ 918863 w 1878869"/>
                <a:gd name="connsiteY247" fmla="*/ 2345825 h 2359692"/>
                <a:gd name="connsiteX248" fmla="*/ 858289 w 1878869"/>
                <a:gd name="connsiteY248" fmla="*/ 2357237 h 2359692"/>
                <a:gd name="connsiteX249" fmla="*/ 845241 w 1878869"/>
                <a:gd name="connsiteY249" fmla="*/ 2357437 h 2359692"/>
                <a:gd name="connsiteX250" fmla="*/ 841889 w 1878869"/>
                <a:gd name="connsiteY250" fmla="*/ 2335410 h 2359692"/>
                <a:gd name="connsiteX251" fmla="*/ 844802 w 1878869"/>
                <a:gd name="connsiteY251" fmla="*/ 2329464 h 2359692"/>
                <a:gd name="connsiteX252" fmla="*/ 851426 w 1878869"/>
                <a:gd name="connsiteY252" fmla="*/ 2282657 h 2359692"/>
                <a:gd name="connsiteX253" fmla="*/ 842607 w 1878869"/>
                <a:gd name="connsiteY253" fmla="*/ 2275595 h 2359692"/>
                <a:gd name="connsiteX254" fmla="*/ 805217 w 1878869"/>
                <a:gd name="connsiteY254" fmla="*/ 2256042 h 2359692"/>
                <a:gd name="connsiteX255" fmla="*/ 733830 w 1878869"/>
                <a:gd name="connsiteY255" fmla="*/ 2182459 h 2359692"/>
                <a:gd name="connsiteX256" fmla="*/ 694843 w 1878869"/>
                <a:gd name="connsiteY256" fmla="*/ 2157639 h 2359692"/>
                <a:gd name="connsiteX257" fmla="*/ 682513 w 1878869"/>
                <a:gd name="connsiteY257" fmla="*/ 2150376 h 2359692"/>
                <a:gd name="connsiteX258" fmla="*/ 650031 w 1878869"/>
                <a:gd name="connsiteY258" fmla="*/ 2077752 h 2359692"/>
                <a:gd name="connsiteX259" fmla="*/ 685785 w 1878869"/>
                <a:gd name="connsiteY259" fmla="*/ 2033857 h 2359692"/>
                <a:gd name="connsiteX260" fmla="*/ 721339 w 1878869"/>
                <a:gd name="connsiteY260" fmla="*/ 1985294 h 2359692"/>
                <a:gd name="connsiteX261" fmla="*/ 725968 w 1878869"/>
                <a:gd name="connsiteY261" fmla="*/ 1934018 h 2359692"/>
                <a:gd name="connsiteX262" fmla="*/ 721618 w 1878869"/>
                <a:gd name="connsiteY262" fmla="*/ 1927514 h 2359692"/>
                <a:gd name="connsiteX263" fmla="*/ 673335 w 1878869"/>
                <a:gd name="connsiteY263" fmla="*/ 1925678 h 2359692"/>
                <a:gd name="connsiteX264" fmla="*/ 598914 w 1878869"/>
                <a:gd name="connsiteY264" fmla="*/ 1912351 h 2359692"/>
                <a:gd name="connsiteX265" fmla="*/ 548716 w 1878869"/>
                <a:gd name="connsiteY265" fmla="*/ 1864825 h 2359692"/>
                <a:gd name="connsiteX266" fmla="*/ 488501 w 1878869"/>
                <a:gd name="connsiteY266" fmla="*/ 1800341 h 2359692"/>
                <a:gd name="connsiteX267" fmla="*/ 381399 w 1878869"/>
                <a:gd name="connsiteY267" fmla="*/ 1752177 h 2359692"/>
                <a:gd name="connsiteX268" fmla="*/ 304665 w 1878869"/>
                <a:gd name="connsiteY268" fmla="*/ 1725042 h 2359692"/>
                <a:gd name="connsiteX269" fmla="*/ 289900 w 1878869"/>
                <a:gd name="connsiteY269" fmla="*/ 1715665 h 2359692"/>
                <a:gd name="connsiteX270" fmla="*/ 266277 w 1878869"/>
                <a:gd name="connsiteY270" fmla="*/ 1694077 h 2359692"/>
                <a:gd name="connsiteX271" fmla="*/ 196006 w 1878869"/>
                <a:gd name="connsiteY271" fmla="*/ 1645594 h 2359692"/>
                <a:gd name="connsiteX272" fmla="*/ 171585 w 1878869"/>
                <a:gd name="connsiteY272" fmla="*/ 1612833 h 2359692"/>
                <a:gd name="connsiteX273" fmla="*/ 176972 w 1878869"/>
                <a:gd name="connsiteY273" fmla="*/ 1594996 h 2359692"/>
                <a:gd name="connsiteX274" fmla="*/ 177731 w 1878869"/>
                <a:gd name="connsiteY274" fmla="*/ 1579513 h 2359692"/>
                <a:gd name="connsiteX275" fmla="*/ 149199 w 1878869"/>
                <a:gd name="connsiteY275" fmla="*/ 1507168 h 2359692"/>
                <a:gd name="connsiteX276" fmla="*/ 121586 w 1878869"/>
                <a:gd name="connsiteY276" fmla="*/ 1428517 h 2359692"/>
                <a:gd name="connsiteX277" fmla="*/ 108178 w 1878869"/>
                <a:gd name="connsiteY277" fmla="*/ 1383067 h 2359692"/>
                <a:gd name="connsiteX278" fmla="*/ 94571 w 1878869"/>
                <a:gd name="connsiteY278" fmla="*/ 1379076 h 2359692"/>
                <a:gd name="connsiteX279" fmla="*/ 83917 w 1878869"/>
                <a:gd name="connsiteY279" fmla="*/ 1389452 h 2359692"/>
                <a:gd name="connsiteX280" fmla="*/ 108857 w 1878869"/>
                <a:gd name="connsiteY280" fmla="*/ 1492004 h 2359692"/>
                <a:gd name="connsiteX281" fmla="*/ 125337 w 1878869"/>
                <a:gd name="connsiteY281" fmla="*/ 1515188 h 2359692"/>
                <a:gd name="connsiteX282" fmla="*/ 109375 w 1878869"/>
                <a:gd name="connsiteY282" fmla="*/ 1506489 h 2359692"/>
                <a:gd name="connsiteX283" fmla="*/ 72265 w 1878869"/>
                <a:gd name="connsiteY283" fmla="*/ 1442963 h 2359692"/>
                <a:gd name="connsiteX284" fmla="*/ 22146 w 1878869"/>
                <a:gd name="connsiteY284" fmla="*/ 1275167 h 2359692"/>
                <a:gd name="connsiteX285" fmla="*/ 22465 w 1878869"/>
                <a:gd name="connsiteY285" fmla="*/ 1248831 h 2359692"/>
                <a:gd name="connsiteX286" fmla="*/ 37908 w 1878869"/>
                <a:gd name="connsiteY286" fmla="*/ 1119662 h 2359692"/>
                <a:gd name="connsiteX287" fmla="*/ 68195 w 1878869"/>
                <a:gd name="connsiteY287" fmla="*/ 1044404 h 2359692"/>
                <a:gd name="connsiteX288" fmla="*/ 113166 w 1878869"/>
                <a:gd name="connsiteY288" fmla="*/ 979241 h 2359692"/>
                <a:gd name="connsiteX289" fmla="*/ 116438 w 1878869"/>
                <a:gd name="connsiteY289" fmla="*/ 965354 h 2359692"/>
                <a:gd name="connsiteX290" fmla="*/ 124938 w 1878869"/>
                <a:gd name="connsiteY290" fmla="*/ 817830 h 2359692"/>
                <a:gd name="connsiteX291" fmla="*/ 148561 w 1878869"/>
                <a:gd name="connsiteY291" fmla="*/ 723299 h 2359692"/>
                <a:gd name="connsiteX292" fmla="*/ 138106 w 1878869"/>
                <a:gd name="connsiteY292" fmla="*/ 648878 h 2359692"/>
                <a:gd name="connsiteX293" fmla="*/ 118833 w 1878869"/>
                <a:gd name="connsiteY293" fmla="*/ 626652 h 2359692"/>
                <a:gd name="connsiteX294" fmla="*/ 23582 w 1878869"/>
                <a:gd name="connsiteY294" fmla="*/ 586389 h 2359692"/>
                <a:gd name="connsiteX295" fmla="*/ 5107 w 1878869"/>
                <a:gd name="connsiteY295" fmla="*/ 563284 h 2359692"/>
                <a:gd name="connsiteX296" fmla="*/ 6504 w 1878869"/>
                <a:gd name="connsiteY296" fmla="*/ 561648 h 2359692"/>
                <a:gd name="connsiteX297" fmla="*/ 42696 w 1878869"/>
                <a:gd name="connsiteY297" fmla="*/ 577929 h 2359692"/>
                <a:gd name="connsiteX298" fmla="*/ 54069 w 1878869"/>
                <a:gd name="connsiteY298" fmla="*/ 571465 h 2359692"/>
                <a:gd name="connsiteX299" fmla="*/ 67077 w 1878869"/>
                <a:gd name="connsiteY299" fmla="*/ 536389 h 2359692"/>
                <a:gd name="connsiteX300" fmla="*/ 87189 w 1878869"/>
                <a:gd name="connsiteY300" fmla="*/ 508297 h 2359692"/>
                <a:gd name="connsiteX301" fmla="*/ 124100 w 1878869"/>
                <a:gd name="connsiteY301" fmla="*/ 501952 h 2359692"/>
                <a:gd name="connsiteX302" fmla="*/ 161051 w 1878869"/>
                <a:gd name="connsiteY302" fmla="*/ 482878 h 2359692"/>
                <a:gd name="connsiteX303" fmla="*/ 161530 w 1878869"/>
                <a:gd name="connsiteY303" fmla="*/ 481881 h 2359692"/>
                <a:gd name="connsiteX304" fmla="*/ 194730 w 1878869"/>
                <a:gd name="connsiteY304" fmla="*/ 464961 h 2359692"/>
                <a:gd name="connsiteX305" fmla="*/ 222702 w 1878869"/>
                <a:gd name="connsiteY305" fmla="*/ 461410 h 2359692"/>
                <a:gd name="connsiteX306" fmla="*/ 252470 w 1878869"/>
                <a:gd name="connsiteY306" fmla="*/ 456128 h 2359692"/>
                <a:gd name="connsiteX307" fmla="*/ 804500 w 1878869"/>
                <a:gd name="connsiteY307" fmla="*/ 439343 h 2359692"/>
                <a:gd name="connsiteX308" fmla="*/ 805617 w 1878869"/>
                <a:gd name="connsiteY308" fmla="*/ 439343 h 2359692"/>
                <a:gd name="connsiteX309" fmla="*/ 887420 w 1878869"/>
                <a:gd name="connsiteY309" fmla="*/ 463045 h 2359692"/>
                <a:gd name="connsiteX310" fmla="*/ 918505 w 1878869"/>
                <a:gd name="connsiteY310" fmla="*/ 476493 h 2359692"/>
                <a:gd name="connsiteX311" fmla="*/ 1005575 w 1878869"/>
                <a:gd name="connsiteY311" fmla="*/ 525814 h 2359692"/>
                <a:gd name="connsiteX312" fmla="*/ 1026285 w 1878869"/>
                <a:gd name="connsiteY312" fmla="*/ 545606 h 2359692"/>
                <a:gd name="connsiteX313" fmla="*/ 1046755 w 1878869"/>
                <a:gd name="connsiteY313" fmla="*/ 595087 h 2359692"/>
                <a:gd name="connsiteX314" fmla="*/ 1039293 w 1878869"/>
                <a:gd name="connsiteY314" fmla="*/ 612166 h 2359692"/>
                <a:gd name="connsiteX315" fmla="*/ 1016868 w 1878869"/>
                <a:gd name="connsiteY315" fmla="*/ 658773 h 2359692"/>
                <a:gd name="connsiteX316" fmla="*/ 1011161 w 1878869"/>
                <a:gd name="connsiteY316" fmla="*/ 748995 h 2359692"/>
                <a:gd name="connsiteX317" fmla="*/ 1033826 w 1878869"/>
                <a:gd name="connsiteY317" fmla="*/ 784270 h 2359692"/>
                <a:gd name="connsiteX318" fmla="*/ 1071177 w 1878869"/>
                <a:gd name="connsiteY318" fmla="*/ 798436 h 2359692"/>
                <a:gd name="connsiteX319" fmla="*/ 1029956 w 1878869"/>
                <a:gd name="connsiteY319" fmla="*/ 812761 h 2359692"/>
                <a:gd name="connsiteX320" fmla="*/ 1003779 w 1878869"/>
                <a:gd name="connsiteY320" fmla="*/ 821181 h 2359692"/>
                <a:gd name="connsiteX321" fmla="*/ 966270 w 1878869"/>
                <a:gd name="connsiteY321" fmla="*/ 815874 h 2359692"/>
                <a:gd name="connsiteX322" fmla="*/ 944881 w 1878869"/>
                <a:gd name="connsiteY322" fmla="*/ 802267 h 2359692"/>
                <a:gd name="connsiteX323" fmla="*/ 922695 w 1878869"/>
                <a:gd name="connsiteY323" fmla="*/ 772259 h 2359692"/>
                <a:gd name="connsiteX324" fmla="*/ 906015 w 1878869"/>
                <a:gd name="connsiteY324" fmla="*/ 758293 h 2359692"/>
                <a:gd name="connsiteX325" fmla="*/ 891171 w 1878869"/>
                <a:gd name="connsiteY325" fmla="*/ 736426 h 2359692"/>
                <a:gd name="connsiteX326" fmla="*/ 884786 w 1878869"/>
                <a:gd name="connsiteY326" fmla="*/ 687225 h 2359692"/>
                <a:gd name="connsiteX327" fmla="*/ 878241 w 1878869"/>
                <a:gd name="connsiteY327" fmla="*/ 676171 h 2359692"/>
                <a:gd name="connsiteX328" fmla="*/ 798833 w 1878869"/>
                <a:gd name="connsiteY328" fmla="*/ 609612 h 2359692"/>
                <a:gd name="connsiteX329" fmla="*/ 789336 w 1878869"/>
                <a:gd name="connsiteY329" fmla="*/ 604105 h 2359692"/>
                <a:gd name="connsiteX330" fmla="*/ 735147 w 1878869"/>
                <a:gd name="connsiteY330" fmla="*/ 564042 h 2359692"/>
                <a:gd name="connsiteX331" fmla="*/ 723694 w 1878869"/>
                <a:gd name="connsiteY331" fmla="*/ 533715 h 2359692"/>
                <a:gd name="connsiteX332" fmla="*/ 721300 w 1878869"/>
                <a:gd name="connsiteY332" fmla="*/ 525255 h 2359692"/>
                <a:gd name="connsiteX333" fmla="*/ 714357 w 1878869"/>
                <a:gd name="connsiteY333" fmla="*/ 523220 h 2359692"/>
                <a:gd name="connsiteX334" fmla="*/ 695363 w 1878869"/>
                <a:gd name="connsiteY334" fmla="*/ 549836 h 2359692"/>
                <a:gd name="connsiteX335" fmla="*/ 681316 w 1878869"/>
                <a:gd name="connsiteY335" fmla="*/ 596603 h 2359692"/>
                <a:gd name="connsiteX336" fmla="*/ 633552 w 1878869"/>
                <a:gd name="connsiteY336" fmla="*/ 556859 h 2359692"/>
                <a:gd name="connsiteX337" fmla="*/ 632474 w 1878869"/>
                <a:gd name="connsiteY337" fmla="*/ 541776 h 2359692"/>
                <a:gd name="connsiteX338" fmla="*/ 638420 w 1878869"/>
                <a:gd name="connsiteY338" fmla="*/ 527570 h 2359692"/>
                <a:gd name="connsiteX339" fmla="*/ 642490 w 1878869"/>
                <a:gd name="connsiteY339" fmla="*/ 488065 h 2359692"/>
                <a:gd name="connsiteX340" fmla="*/ 645084 w 1878869"/>
                <a:gd name="connsiteY340" fmla="*/ 478887 h 2359692"/>
                <a:gd name="connsiteX341" fmla="*/ 698315 w 1878869"/>
                <a:gd name="connsiteY341" fmla="*/ 463804 h 2359692"/>
                <a:gd name="connsiteX342" fmla="*/ 708850 w 1878869"/>
                <a:gd name="connsiteY342" fmla="*/ 473740 h 2359692"/>
                <a:gd name="connsiteX343" fmla="*/ 718946 w 1878869"/>
                <a:gd name="connsiteY343" fmla="*/ 482439 h 2359692"/>
                <a:gd name="connsiteX344" fmla="*/ 746719 w 1878869"/>
                <a:gd name="connsiteY344" fmla="*/ 468273 h 2359692"/>
                <a:gd name="connsiteX345" fmla="*/ 804500 w 1878869"/>
                <a:gd name="connsiteY345" fmla="*/ 439343 h 2359692"/>
                <a:gd name="connsiteX346" fmla="*/ 691048 w 1878869"/>
                <a:gd name="connsiteY346" fmla="*/ 24 h 2359692"/>
                <a:gd name="connsiteX347" fmla="*/ 819144 w 1878869"/>
                <a:gd name="connsiteY347" fmla="*/ 8264 h 2359692"/>
                <a:gd name="connsiteX348" fmla="*/ 1048231 w 1878869"/>
                <a:gd name="connsiteY348" fmla="*/ 56667 h 2359692"/>
                <a:gd name="connsiteX349" fmla="*/ 1201861 w 1878869"/>
                <a:gd name="connsiteY349" fmla="*/ 116682 h 2359692"/>
                <a:gd name="connsiteX350" fmla="*/ 1357126 w 1878869"/>
                <a:gd name="connsiteY350" fmla="*/ 204750 h 2359692"/>
                <a:gd name="connsiteX351" fmla="*/ 1571769 w 1878869"/>
                <a:gd name="connsiteY351" fmla="*/ 389065 h 2359692"/>
                <a:gd name="connsiteX352" fmla="*/ 1582542 w 1878869"/>
                <a:gd name="connsiteY352" fmla="*/ 415082 h 2359692"/>
                <a:gd name="connsiteX353" fmla="*/ 1593955 w 1878869"/>
                <a:gd name="connsiteY353" fmla="*/ 477731 h 2359692"/>
                <a:gd name="connsiteX354" fmla="*/ 1623683 w 1878869"/>
                <a:gd name="connsiteY354" fmla="*/ 531442 h 2359692"/>
                <a:gd name="connsiteX355" fmla="*/ 1633939 w 1878869"/>
                <a:gd name="connsiteY355" fmla="*/ 558696 h 2359692"/>
                <a:gd name="connsiteX356" fmla="*/ 1629151 w 1878869"/>
                <a:gd name="connsiteY356" fmla="*/ 562806 h 2359692"/>
                <a:gd name="connsiteX357" fmla="*/ 1594953 w 1878869"/>
                <a:gd name="connsiteY357" fmla="*/ 569270 h 2359692"/>
                <a:gd name="connsiteX358" fmla="*/ 1564706 w 1878869"/>
                <a:gd name="connsiteY358" fmla="*/ 580643 h 2359692"/>
                <a:gd name="connsiteX359" fmla="*/ 1568098 w 1878869"/>
                <a:gd name="connsiteY359" fmla="*/ 587706 h 2359692"/>
                <a:gd name="connsiteX360" fmla="*/ 1604370 w 1878869"/>
                <a:gd name="connsiteY360" fmla="*/ 603707 h 2359692"/>
                <a:gd name="connsiteX361" fmla="*/ 1610954 w 1878869"/>
                <a:gd name="connsiteY361" fmla="*/ 612486 h 2359692"/>
                <a:gd name="connsiteX362" fmla="*/ 1600021 w 1878869"/>
                <a:gd name="connsiteY362" fmla="*/ 624816 h 2359692"/>
                <a:gd name="connsiteX363" fmla="*/ 1566900 w 1878869"/>
                <a:gd name="connsiteY363" fmla="*/ 625176 h 2359692"/>
                <a:gd name="connsiteX364" fmla="*/ 1560675 w 1878869"/>
                <a:gd name="connsiteY364" fmla="*/ 633037 h 2359692"/>
                <a:gd name="connsiteX365" fmla="*/ 1569574 w 1878869"/>
                <a:gd name="connsiteY365" fmla="*/ 668112 h 2359692"/>
                <a:gd name="connsiteX366" fmla="*/ 1576836 w 1878869"/>
                <a:gd name="connsiteY366" fmla="*/ 697721 h 2359692"/>
                <a:gd name="connsiteX367" fmla="*/ 1592000 w 1878869"/>
                <a:gd name="connsiteY367" fmla="*/ 748917 h 2359692"/>
                <a:gd name="connsiteX368" fmla="*/ 1606725 w 1878869"/>
                <a:gd name="connsiteY368" fmla="*/ 774735 h 2359692"/>
                <a:gd name="connsiteX369" fmla="*/ 1631185 w 1878869"/>
                <a:gd name="connsiteY369" fmla="*/ 806498 h 2359692"/>
                <a:gd name="connsiteX370" fmla="*/ 1635056 w 1878869"/>
                <a:gd name="connsiteY370" fmla="*/ 822579 h 2359692"/>
                <a:gd name="connsiteX371" fmla="*/ 1621369 w 1878869"/>
                <a:gd name="connsiteY371" fmla="*/ 865236 h 2359692"/>
                <a:gd name="connsiteX372" fmla="*/ 1593477 w 1878869"/>
                <a:gd name="connsiteY372" fmla="*/ 899872 h 2359692"/>
                <a:gd name="connsiteX373" fmla="*/ 1586493 w 1878869"/>
                <a:gd name="connsiteY373" fmla="*/ 899035 h 2359692"/>
                <a:gd name="connsiteX374" fmla="*/ 1553652 w 1878869"/>
                <a:gd name="connsiteY374" fmla="*/ 878724 h 2359692"/>
                <a:gd name="connsiteX375" fmla="*/ 1548226 w 1878869"/>
                <a:gd name="connsiteY375" fmla="*/ 869865 h 2359692"/>
                <a:gd name="connsiteX376" fmla="*/ 1528713 w 1878869"/>
                <a:gd name="connsiteY376" fmla="*/ 834391 h 2359692"/>
                <a:gd name="connsiteX377" fmla="*/ 1527037 w 1878869"/>
                <a:gd name="connsiteY377" fmla="*/ 789778 h 2359692"/>
                <a:gd name="connsiteX378" fmla="*/ 1540604 w 1878869"/>
                <a:gd name="connsiteY378" fmla="*/ 740138 h 2359692"/>
                <a:gd name="connsiteX379" fmla="*/ 1532942 w 1878869"/>
                <a:gd name="connsiteY379" fmla="*/ 732277 h 2359692"/>
                <a:gd name="connsiteX380" fmla="*/ 1481187 w 1878869"/>
                <a:gd name="connsiteY380" fmla="*/ 722900 h 2359692"/>
                <a:gd name="connsiteX381" fmla="*/ 1463669 w 1878869"/>
                <a:gd name="connsiteY381" fmla="*/ 699317 h 2359692"/>
                <a:gd name="connsiteX382" fmla="*/ 1465066 w 1878869"/>
                <a:gd name="connsiteY382" fmla="*/ 670666 h 2359692"/>
                <a:gd name="connsiteX383" fmla="*/ 1456487 w 1878869"/>
                <a:gd name="connsiteY383" fmla="*/ 627689 h 2359692"/>
                <a:gd name="connsiteX384" fmla="*/ 1445912 w 1878869"/>
                <a:gd name="connsiteY384" fmla="*/ 608376 h 2359692"/>
                <a:gd name="connsiteX385" fmla="*/ 1416463 w 1878869"/>
                <a:gd name="connsiteY385" fmla="*/ 575655 h 2359692"/>
                <a:gd name="connsiteX386" fmla="*/ 1400901 w 1878869"/>
                <a:gd name="connsiteY386" fmla="*/ 554745 h 2359692"/>
                <a:gd name="connsiteX387" fmla="*/ 1389089 w 1878869"/>
                <a:gd name="connsiteY387" fmla="*/ 490899 h 2359692"/>
                <a:gd name="connsiteX388" fmla="*/ 1381827 w 1878869"/>
                <a:gd name="connsiteY388" fmla="*/ 471666 h 2359692"/>
                <a:gd name="connsiteX389" fmla="*/ 1353136 w 1878869"/>
                <a:gd name="connsiteY389" fmla="*/ 429807 h 2359692"/>
                <a:gd name="connsiteX390" fmla="*/ 1342282 w 1878869"/>
                <a:gd name="connsiteY390" fmla="*/ 393175 h 2359692"/>
                <a:gd name="connsiteX391" fmla="*/ 1326879 w 1878869"/>
                <a:gd name="connsiteY391" fmla="*/ 375897 h 2359692"/>
                <a:gd name="connsiteX392" fmla="*/ 1262315 w 1878869"/>
                <a:gd name="connsiteY392" fmla="*/ 342897 h 2359692"/>
                <a:gd name="connsiteX393" fmla="*/ 1243600 w 1878869"/>
                <a:gd name="connsiteY393" fmla="*/ 348922 h 2359692"/>
                <a:gd name="connsiteX394" fmla="*/ 1247032 w 1878869"/>
                <a:gd name="connsiteY394" fmla="*/ 362010 h 2359692"/>
                <a:gd name="connsiteX395" fmla="*/ 1245196 w 1878869"/>
                <a:gd name="connsiteY395" fmla="*/ 380007 h 2359692"/>
                <a:gd name="connsiteX396" fmla="*/ 1244359 w 1878869"/>
                <a:gd name="connsiteY396" fmla="*/ 380725 h 2359692"/>
                <a:gd name="connsiteX397" fmla="*/ 1230672 w 1878869"/>
                <a:gd name="connsiteY397" fmla="*/ 393375 h 2359692"/>
                <a:gd name="connsiteX398" fmla="*/ 1248668 w 1878869"/>
                <a:gd name="connsiteY398" fmla="*/ 400917 h 2359692"/>
                <a:gd name="connsiteX399" fmla="*/ 1263433 w 1878869"/>
                <a:gd name="connsiteY399" fmla="*/ 407780 h 2359692"/>
                <a:gd name="connsiteX400" fmla="*/ 1347949 w 1878869"/>
                <a:gd name="connsiteY400" fmla="*/ 469990 h 2359692"/>
                <a:gd name="connsiteX401" fmla="*/ 1327598 w 1878869"/>
                <a:gd name="connsiteY401" fmla="*/ 480844 h 2359692"/>
                <a:gd name="connsiteX402" fmla="*/ 1309003 w 1878869"/>
                <a:gd name="connsiteY402" fmla="*/ 499439 h 2359692"/>
                <a:gd name="connsiteX403" fmla="*/ 1293400 w 1878869"/>
                <a:gd name="connsiteY403" fmla="*/ 507739 h 2359692"/>
                <a:gd name="connsiteX404" fmla="*/ 1237654 w 1878869"/>
                <a:gd name="connsiteY404" fmla="*/ 485113 h 2359692"/>
                <a:gd name="connsiteX405" fmla="*/ 1230392 w 1878869"/>
                <a:gd name="connsiteY405" fmla="*/ 477013 h 2359692"/>
                <a:gd name="connsiteX406" fmla="*/ 1131670 w 1878869"/>
                <a:gd name="connsiteY406" fmla="*/ 389864 h 2359692"/>
                <a:gd name="connsiteX407" fmla="*/ 1090410 w 1878869"/>
                <a:gd name="connsiteY407" fmla="*/ 368874 h 2359692"/>
                <a:gd name="connsiteX408" fmla="*/ 1066547 w 1878869"/>
                <a:gd name="connsiteY408" fmla="*/ 340462 h 2359692"/>
                <a:gd name="connsiteX409" fmla="*/ 1070019 w 1878869"/>
                <a:gd name="connsiteY409" fmla="*/ 322147 h 2359692"/>
                <a:gd name="connsiteX410" fmla="*/ 1132907 w 1878869"/>
                <a:gd name="connsiteY410" fmla="*/ 303911 h 2359692"/>
                <a:gd name="connsiteX411" fmla="*/ 1147512 w 1878869"/>
                <a:gd name="connsiteY411" fmla="*/ 296528 h 2359692"/>
                <a:gd name="connsiteX412" fmla="*/ 1133506 w 1878869"/>
                <a:gd name="connsiteY412" fmla="*/ 269394 h 2359692"/>
                <a:gd name="connsiteX413" fmla="*/ 1120936 w 1878869"/>
                <a:gd name="connsiteY413" fmla="*/ 265284 h 2359692"/>
                <a:gd name="connsiteX414" fmla="*/ 1111160 w 1878869"/>
                <a:gd name="connsiteY414" fmla="*/ 269155 h 2359692"/>
                <a:gd name="connsiteX415" fmla="*/ 1095837 w 1878869"/>
                <a:gd name="connsiteY415" fmla="*/ 277973 h 2359692"/>
                <a:gd name="connsiteX416" fmla="*/ 1092525 w 1878869"/>
                <a:gd name="connsiteY416" fmla="*/ 278013 h 2359692"/>
                <a:gd name="connsiteX417" fmla="*/ 1074368 w 1878869"/>
                <a:gd name="connsiteY417" fmla="*/ 277295 h 2359692"/>
                <a:gd name="connsiteX418" fmla="*/ 1076883 w 1878869"/>
                <a:gd name="connsiteY418" fmla="*/ 260296 h 2359692"/>
                <a:gd name="connsiteX419" fmla="*/ 1071615 w 1878869"/>
                <a:gd name="connsiteY419" fmla="*/ 251118 h 2359692"/>
                <a:gd name="connsiteX420" fmla="*/ 1037657 w 1878869"/>
                <a:gd name="connsiteY420" fmla="*/ 223664 h 2359692"/>
                <a:gd name="connsiteX421" fmla="*/ 1020418 w 1878869"/>
                <a:gd name="connsiteY421" fmla="*/ 210257 h 2359692"/>
                <a:gd name="connsiteX422" fmla="*/ 926685 w 1878869"/>
                <a:gd name="connsiteY422" fmla="*/ 147967 h 2359692"/>
                <a:gd name="connsiteX423" fmla="*/ 895280 w 1878869"/>
                <a:gd name="connsiteY423" fmla="*/ 152596 h 2359692"/>
                <a:gd name="connsiteX424" fmla="*/ 878202 w 1878869"/>
                <a:gd name="connsiteY424" fmla="*/ 167280 h 2359692"/>
                <a:gd name="connsiteX425" fmla="*/ 839734 w 1878869"/>
                <a:gd name="connsiteY425" fmla="*/ 167121 h 2359692"/>
                <a:gd name="connsiteX426" fmla="*/ 791251 w 1878869"/>
                <a:gd name="connsiteY426" fmla="*/ 159419 h 2359692"/>
                <a:gd name="connsiteX427" fmla="*/ 764835 w 1878869"/>
                <a:gd name="connsiteY427" fmla="*/ 161454 h 2359692"/>
                <a:gd name="connsiteX428" fmla="*/ 747237 w 1878869"/>
                <a:gd name="connsiteY428" fmla="*/ 166921 h 2359692"/>
                <a:gd name="connsiteX429" fmla="*/ 679960 w 1878869"/>
                <a:gd name="connsiteY429" fmla="*/ 183242 h 2359692"/>
                <a:gd name="connsiteX430" fmla="*/ 622817 w 1878869"/>
                <a:gd name="connsiteY430" fmla="*/ 172508 h 2359692"/>
                <a:gd name="connsiteX431" fmla="*/ 607295 w 1878869"/>
                <a:gd name="connsiteY431" fmla="*/ 154630 h 2359692"/>
                <a:gd name="connsiteX432" fmla="*/ 593807 w 1878869"/>
                <a:gd name="connsiteY432" fmla="*/ 143218 h 2359692"/>
                <a:gd name="connsiteX433" fmla="*/ 577287 w 1878869"/>
                <a:gd name="connsiteY433" fmla="*/ 142181 h 2359692"/>
                <a:gd name="connsiteX434" fmla="*/ 541174 w 1878869"/>
                <a:gd name="connsiteY434" fmla="*/ 154750 h 2359692"/>
                <a:gd name="connsiteX435" fmla="*/ 530440 w 1878869"/>
                <a:gd name="connsiteY435" fmla="*/ 159140 h 2359692"/>
                <a:gd name="connsiteX436" fmla="*/ 450912 w 1878869"/>
                <a:gd name="connsiteY436" fmla="*/ 170512 h 2359692"/>
                <a:gd name="connsiteX437" fmla="*/ 441175 w 1878869"/>
                <a:gd name="connsiteY437" fmla="*/ 181925 h 2359692"/>
                <a:gd name="connsiteX438" fmla="*/ 412524 w 1878869"/>
                <a:gd name="connsiteY438" fmla="*/ 213409 h 2359692"/>
                <a:gd name="connsiteX439" fmla="*/ 378527 w 1878869"/>
                <a:gd name="connsiteY439" fmla="*/ 217240 h 2359692"/>
                <a:gd name="connsiteX440" fmla="*/ 366316 w 1878869"/>
                <a:gd name="connsiteY440" fmla="*/ 221709 h 2359692"/>
                <a:gd name="connsiteX441" fmla="*/ 355422 w 1878869"/>
                <a:gd name="connsiteY441" fmla="*/ 250719 h 2359692"/>
                <a:gd name="connsiteX442" fmla="*/ 351432 w 1878869"/>
                <a:gd name="connsiteY442" fmla="*/ 261293 h 2359692"/>
                <a:gd name="connsiteX443" fmla="*/ 315997 w 1878869"/>
                <a:gd name="connsiteY443" fmla="*/ 271509 h 2359692"/>
                <a:gd name="connsiteX444" fmla="*/ 299637 w 1878869"/>
                <a:gd name="connsiteY444" fmla="*/ 273743 h 2359692"/>
                <a:gd name="connsiteX445" fmla="*/ 274378 w 1878869"/>
                <a:gd name="connsiteY445" fmla="*/ 300678 h 2359692"/>
                <a:gd name="connsiteX446" fmla="*/ 254705 w 1878869"/>
                <a:gd name="connsiteY446" fmla="*/ 337270 h 2359692"/>
                <a:gd name="connsiteX447" fmla="*/ 216517 w 1878869"/>
                <a:gd name="connsiteY447" fmla="*/ 375338 h 2359692"/>
                <a:gd name="connsiteX448" fmla="*/ 187786 w 1878869"/>
                <a:gd name="connsiteY448" fmla="*/ 402752 h 2359692"/>
                <a:gd name="connsiteX449" fmla="*/ 140101 w 1878869"/>
                <a:gd name="connsiteY449" fmla="*/ 421667 h 2359692"/>
                <a:gd name="connsiteX450" fmla="*/ 159375 w 1878869"/>
                <a:gd name="connsiteY450" fmla="*/ 391898 h 2359692"/>
                <a:gd name="connsiteX451" fmla="*/ 158537 w 1878869"/>
                <a:gd name="connsiteY451" fmla="*/ 369073 h 2359692"/>
                <a:gd name="connsiteX452" fmla="*/ 145010 w 1878869"/>
                <a:gd name="connsiteY452" fmla="*/ 365522 h 2359692"/>
                <a:gd name="connsiteX453" fmla="*/ 115880 w 1878869"/>
                <a:gd name="connsiteY453" fmla="*/ 350518 h 2359692"/>
                <a:gd name="connsiteX454" fmla="*/ 114643 w 1878869"/>
                <a:gd name="connsiteY454" fmla="*/ 348683 h 2359692"/>
                <a:gd name="connsiteX455" fmla="*/ 119232 w 1878869"/>
                <a:gd name="connsiteY455" fmla="*/ 298125 h 2359692"/>
                <a:gd name="connsiteX456" fmla="*/ 161091 w 1878869"/>
                <a:gd name="connsiteY456" fmla="*/ 274462 h 2359692"/>
                <a:gd name="connsiteX457" fmla="*/ 165042 w 1878869"/>
                <a:gd name="connsiteY457" fmla="*/ 272986 h 2359692"/>
                <a:gd name="connsiteX458" fmla="*/ 183876 w 1878869"/>
                <a:gd name="connsiteY458" fmla="*/ 223185 h 2359692"/>
                <a:gd name="connsiteX459" fmla="*/ 201833 w 1878869"/>
                <a:gd name="connsiteY459" fmla="*/ 188190 h 2359692"/>
                <a:gd name="connsiteX460" fmla="*/ 239542 w 1878869"/>
                <a:gd name="connsiteY460" fmla="*/ 170034 h 2359692"/>
                <a:gd name="connsiteX461" fmla="*/ 247881 w 1878869"/>
                <a:gd name="connsiteY461" fmla="*/ 157304 h 2359692"/>
                <a:gd name="connsiteX462" fmla="*/ 248400 w 1878869"/>
                <a:gd name="connsiteY462" fmla="*/ 140784 h 2359692"/>
                <a:gd name="connsiteX463" fmla="*/ 241656 w 1878869"/>
                <a:gd name="connsiteY463" fmla="*/ 111734 h 2359692"/>
                <a:gd name="connsiteX464" fmla="*/ 215081 w 1878869"/>
                <a:gd name="connsiteY464" fmla="*/ 93379 h 2359692"/>
                <a:gd name="connsiteX465" fmla="*/ 252470 w 1878869"/>
                <a:gd name="connsiteY465" fmla="*/ 79771 h 2359692"/>
                <a:gd name="connsiteX466" fmla="*/ 415717 w 1878869"/>
                <a:gd name="connsiteY466" fmla="*/ 30450 h 2359692"/>
                <a:gd name="connsiteX467" fmla="*/ 562563 w 1878869"/>
                <a:gd name="connsiteY467" fmla="*/ 7226 h 2359692"/>
                <a:gd name="connsiteX468" fmla="*/ 691048 w 1878869"/>
                <a:gd name="connsiteY468" fmla="*/ 24 h 23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1878869" h="2359692">
                  <a:moveTo>
                    <a:pt x="848114" y="1699384"/>
                  </a:moveTo>
                  <a:cubicBezTo>
                    <a:pt x="855656" y="1697589"/>
                    <a:pt x="861801" y="1700582"/>
                    <a:pt x="868186" y="1703335"/>
                  </a:cubicBezTo>
                  <a:cubicBezTo>
                    <a:pt x="869183" y="1703774"/>
                    <a:pt x="870859" y="1704692"/>
                    <a:pt x="870779" y="1705131"/>
                  </a:cubicBezTo>
                  <a:cubicBezTo>
                    <a:pt x="867946" y="1723287"/>
                    <a:pt x="886302" y="1721132"/>
                    <a:pt x="893804" y="1729272"/>
                  </a:cubicBezTo>
                  <a:cubicBezTo>
                    <a:pt x="894083" y="1729592"/>
                    <a:pt x="894123" y="1729951"/>
                    <a:pt x="894722" y="1731268"/>
                  </a:cubicBezTo>
                  <a:cubicBezTo>
                    <a:pt x="865033" y="1739129"/>
                    <a:pt x="836383" y="1739448"/>
                    <a:pt x="808170" y="1726639"/>
                  </a:cubicBezTo>
                  <a:cubicBezTo>
                    <a:pt x="802424" y="1724045"/>
                    <a:pt x="800828" y="1721132"/>
                    <a:pt x="800988" y="1715067"/>
                  </a:cubicBezTo>
                  <a:cubicBezTo>
                    <a:pt x="801227" y="1708123"/>
                    <a:pt x="805337" y="1707924"/>
                    <a:pt x="810286" y="1707046"/>
                  </a:cubicBezTo>
                  <a:cubicBezTo>
                    <a:pt x="822935" y="1704771"/>
                    <a:pt x="835584" y="1702337"/>
                    <a:pt x="848114" y="1699384"/>
                  </a:cubicBezTo>
                  <a:close/>
                  <a:moveTo>
                    <a:pt x="626249" y="1653335"/>
                  </a:moveTo>
                  <a:cubicBezTo>
                    <a:pt x="654102" y="1660039"/>
                    <a:pt x="681515" y="1668059"/>
                    <a:pt x="708890" y="1676319"/>
                  </a:cubicBezTo>
                  <a:cubicBezTo>
                    <a:pt x="717908" y="1679033"/>
                    <a:pt x="727764" y="1679951"/>
                    <a:pt x="737262" y="1679911"/>
                  </a:cubicBezTo>
                  <a:cubicBezTo>
                    <a:pt x="753183" y="1679831"/>
                    <a:pt x="765912" y="1688171"/>
                    <a:pt x="779679" y="1693838"/>
                  </a:cubicBezTo>
                  <a:cubicBezTo>
                    <a:pt x="782233" y="1694875"/>
                    <a:pt x="784787" y="1696790"/>
                    <a:pt x="782752" y="1699623"/>
                  </a:cubicBezTo>
                  <a:cubicBezTo>
                    <a:pt x="779719" y="1703853"/>
                    <a:pt x="779839" y="1710877"/>
                    <a:pt x="772935" y="1711874"/>
                  </a:cubicBezTo>
                  <a:cubicBezTo>
                    <a:pt x="762401" y="1713430"/>
                    <a:pt x="751826" y="1714707"/>
                    <a:pt x="741252" y="1716264"/>
                  </a:cubicBezTo>
                  <a:cubicBezTo>
                    <a:pt x="737062" y="1716862"/>
                    <a:pt x="734428" y="1714348"/>
                    <a:pt x="731356" y="1712393"/>
                  </a:cubicBezTo>
                  <a:cubicBezTo>
                    <a:pt x="716551" y="1702936"/>
                    <a:pt x="702625" y="1692401"/>
                    <a:pt x="687022" y="1683821"/>
                  </a:cubicBezTo>
                  <a:cubicBezTo>
                    <a:pt x="659728" y="1668818"/>
                    <a:pt x="630040" y="1665585"/>
                    <a:pt x="598077" y="1660318"/>
                  </a:cubicBezTo>
                  <a:cubicBezTo>
                    <a:pt x="608132" y="1654372"/>
                    <a:pt x="615555" y="1650781"/>
                    <a:pt x="626249" y="1653335"/>
                  </a:cubicBezTo>
                  <a:close/>
                  <a:moveTo>
                    <a:pt x="976644" y="1025170"/>
                  </a:moveTo>
                  <a:cubicBezTo>
                    <a:pt x="999469" y="1046718"/>
                    <a:pt x="1024568" y="1065273"/>
                    <a:pt x="1048151" y="1085664"/>
                  </a:cubicBezTo>
                  <a:cubicBezTo>
                    <a:pt x="1049269" y="1086622"/>
                    <a:pt x="1050705" y="1087420"/>
                    <a:pt x="1051384" y="1088657"/>
                  </a:cubicBezTo>
                  <a:cubicBezTo>
                    <a:pt x="1054257" y="1094004"/>
                    <a:pt x="1060202" y="1099591"/>
                    <a:pt x="1057848" y="1105177"/>
                  </a:cubicBezTo>
                  <a:cubicBezTo>
                    <a:pt x="1056053" y="1109447"/>
                    <a:pt x="1048471" y="1106095"/>
                    <a:pt x="1043562" y="1107013"/>
                  </a:cubicBezTo>
                  <a:cubicBezTo>
                    <a:pt x="1021336" y="1111163"/>
                    <a:pt x="1004856" y="1103501"/>
                    <a:pt x="992526" y="1084387"/>
                  </a:cubicBezTo>
                  <a:cubicBezTo>
                    <a:pt x="987218" y="1076207"/>
                    <a:pt x="979916" y="1069543"/>
                    <a:pt x="976085" y="1059966"/>
                  </a:cubicBezTo>
                  <a:cubicBezTo>
                    <a:pt x="970139" y="1045242"/>
                    <a:pt x="969581" y="1041052"/>
                    <a:pt x="976644" y="1025170"/>
                  </a:cubicBezTo>
                  <a:close/>
                  <a:moveTo>
                    <a:pt x="656018" y="705342"/>
                  </a:moveTo>
                  <a:cubicBezTo>
                    <a:pt x="657854" y="704185"/>
                    <a:pt x="659171" y="704903"/>
                    <a:pt x="660168" y="706579"/>
                  </a:cubicBezTo>
                  <a:cubicBezTo>
                    <a:pt x="659450" y="707218"/>
                    <a:pt x="658771" y="707816"/>
                    <a:pt x="658053" y="708455"/>
                  </a:cubicBezTo>
                  <a:cubicBezTo>
                    <a:pt x="657375" y="707417"/>
                    <a:pt x="656696" y="706380"/>
                    <a:pt x="656018" y="705342"/>
                  </a:cubicBezTo>
                  <a:close/>
                  <a:moveTo>
                    <a:pt x="637621" y="632677"/>
                  </a:moveTo>
                  <a:cubicBezTo>
                    <a:pt x="670861" y="638903"/>
                    <a:pt x="697717" y="659293"/>
                    <a:pt x="727724" y="672581"/>
                  </a:cubicBezTo>
                  <a:cubicBezTo>
                    <a:pt x="743207" y="679444"/>
                    <a:pt x="753422" y="689740"/>
                    <a:pt x="758091" y="705821"/>
                  </a:cubicBezTo>
                  <a:cubicBezTo>
                    <a:pt x="762680" y="721663"/>
                    <a:pt x="773933" y="731958"/>
                    <a:pt x="788897" y="736387"/>
                  </a:cubicBezTo>
                  <a:cubicBezTo>
                    <a:pt x="811682" y="743131"/>
                    <a:pt x="823015" y="760010"/>
                    <a:pt x="832711" y="779443"/>
                  </a:cubicBezTo>
                  <a:cubicBezTo>
                    <a:pt x="834667" y="783354"/>
                    <a:pt x="833909" y="785548"/>
                    <a:pt x="831155" y="787943"/>
                  </a:cubicBezTo>
                  <a:cubicBezTo>
                    <a:pt x="819503" y="798118"/>
                    <a:pt x="813957" y="811327"/>
                    <a:pt x="812440" y="826370"/>
                  </a:cubicBezTo>
                  <a:cubicBezTo>
                    <a:pt x="811922" y="831558"/>
                    <a:pt x="809248" y="834071"/>
                    <a:pt x="804260" y="835229"/>
                  </a:cubicBezTo>
                  <a:cubicBezTo>
                    <a:pt x="793366" y="837743"/>
                    <a:pt x="783430" y="838461"/>
                    <a:pt x="772297" y="833314"/>
                  </a:cubicBezTo>
                  <a:cubicBezTo>
                    <a:pt x="747676" y="821981"/>
                    <a:pt x="721539" y="814758"/>
                    <a:pt x="691492" y="811286"/>
                  </a:cubicBezTo>
                  <a:cubicBezTo>
                    <a:pt x="695322" y="808294"/>
                    <a:pt x="696559" y="806897"/>
                    <a:pt x="698116" y="806179"/>
                  </a:cubicBezTo>
                  <a:cubicBezTo>
                    <a:pt x="723295" y="794846"/>
                    <a:pt x="728881" y="773777"/>
                    <a:pt x="727565" y="748718"/>
                  </a:cubicBezTo>
                  <a:cubicBezTo>
                    <a:pt x="727046" y="738821"/>
                    <a:pt x="711124" y="716236"/>
                    <a:pt x="701388" y="713363"/>
                  </a:cubicBezTo>
                  <a:cubicBezTo>
                    <a:pt x="682074" y="707737"/>
                    <a:pt x="662641" y="702589"/>
                    <a:pt x="644285" y="693890"/>
                  </a:cubicBezTo>
                  <a:cubicBezTo>
                    <a:pt x="626409" y="685430"/>
                    <a:pt x="619585" y="667314"/>
                    <a:pt x="607175" y="654145"/>
                  </a:cubicBezTo>
                  <a:cubicBezTo>
                    <a:pt x="606576" y="653507"/>
                    <a:pt x="606616" y="651991"/>
                    <a:pt x="606855" y="650993"/>
                  </a:cubicBezTo>
                  <a:cubicBezTo>
                    <a:pt x="608771" y="643252"/>
                    <a:pt x="629601" y="631161"/>
                    <a:pt x="637621" y="632677"/>
                  </a:cubicBezTo>
                  <a:close/>
                  <a:moveTo>
                    <a:pt x="1144399" y="569070"/>
                  </a:moveTo>
                  <a:cubicBezTo>
                    <a:pt x="1154216" y="568073"/>
                    <a:pt x="1161998" y="578408"/>
                    <a:pt x="1169739" y="584792"/>
                  </a:cubicBezTo>
                  <a:cubicBezTo>
                    <a:pt x="1174966" y="589062"/>
                    <a:pt x="1169140" y="594808"/>
                    <a:pt x="1168422" y="599916"/>
                  </a:cubicBezTo>
                  <a:cubicBezTo>
                    <a:pt x="1164870" y="624616"/>
                    <a:pt x="1151463" y="643770"/>
                    <a:pt x="1134344" y="661008"/>
                  </a:cubicBezTo>
                  <a:cubicBezTo>
                    <a:pt x="1129955" y="665438"/>
                    <a:pt x="1127121" y="666435"/>
                    <a:pt x="1120537" y="664320"/>
                  </a:cubicBezTo>
                  <a:cubicBezTo>
                    <a:pt x="1091567" y="655103"/>
                    <a:pt x="1090490" y="630921"/>
                    <a:pt x="1087936" y="606660"/>
                  </a:cubicBezTo>
                  <a:cubicBezTo>
                    <a:pt x="1086460" y="601392"/>
                    <a:pt x="1089333" y="599158"/>
                    <a:pt x="1094600" y="598240"/>
                  </a:cubicBezTo>
                  <a:cubicBezTo>
                    <a:pt x="1101862" y="596963"/>
                    <a:pt x="1107249" y="592933"/>
                    <a:pt x="1110681" y="586309"/>
                  </a:cubicBezTo>
                  <a:cubicBezTo>
                    <a:pt x="1117784" y="572701"/>
                    <a:pt x="1131990" y="570307"/>
                    <a:pt x="1144399" y="569070"/>
                  </a:cubicBezTo>
                  <a:close/>
                  <a:moveTo>
                    <a:pt x="2514" y="557698"/>
                  </a:moveTo>
                  <a:cubicBezTo>
                    <a:pt x="2075" y="558217"/>
                    <a:pt x="1596" y="558736"/>
                    <a:pt x="1117" y="559295"/>
                  </a:cubicBezTo>
                  <a:cubicBezTo>
                    <a:pt x="758" y="558815"/>
                    <a:pt x="359" y="558337"/>
                    <a:pt x="0" y="557858"/>
                  </a:cubicBezTo>
                  <a:cubicBezTo>
                    <a:pt x="838" y="557818"/>
                    <a:pt x="1676" y="557778"/>
                    <a:pt x="2514" y="557698"/>
                  </a:cubicBezTo>
                  <a:close/>
                  <a:moveTo>
                    <a:pt x="1302583" y="552430"/>
                  </a:moveTo>
                  <a:cubicBezTo>
                    <a:pt x="1305531" y="551034"/>
                    <a:pt x="1308564" y="550854"/>
                    <a:pt x="1311637" y="554585"/>
                  </a:cubicBezTo>
                  <a:cubicBezTo>
                    <a:pt x="1333464" y="581081"/>
                    <a:pt x="1365826" y="588424"/>
                    <a:pt x="1394916" y="601791"/>
                  </a:cubicBezTo>
                  <a:cubicBezTo>
                    <a:pt x="1405570" y="606700"/>
                    <a:pt x="1416863" y="610131"/>
                    <a:pt x="1426799" y="616715"/>
                  </a:cubicBezTo>
                  <a:cubicBezTo>
                    <a:pt x="1437613" y="623898"/>
                    <a:pt x="1441443" y="632558"/>
                    <a:pt x="1438051" y="645526"/>
                  </a:cubicBezTo>
                  <a:cubicBezTo>
                    <a:pt x="1436735" y="650554"/>
                    <a:pt x="1435538" y="655542"/>
                    <a:pt x="1436136" y="660729"/>
                  </a:cubicBezTo>
                  <a:cubicBezTo>
                    <a:pt x="1437094" y="669309"/>
                    <a:pt x="1433901" y="670625"/>
                    <a:pt x="1425961" y="668231"/>
                  </a:cubicBezTo>
                  <a:cubicBezTo>
                    <a:pt x="1405011" y="661926"/>
                    <a:pt x="1387055" y="649197"/>
                    <a:pt x="1366663" y="641735"/>
                  </a:cubicBezTo>
                  <a:cubicBezTo>
                    <a:pt x="1365985" y="641496"/>
                    <a:pt x="1365347" y="640937"/>
                    <a:pt x="1364669" y="640817"/>
                  </a:cubicBezTo>
                  <a:cubicBezTo>
                    <a:pt x="1359641" y="640019"/>
                    <a:pt x="1353136" y="632956"/>
                    <a:pt x="1350263" y="638702"/>
                  </a:cubicBezTo>
                  <a:cubicBezTo>
                    <a:pt x="1347670" y="643930"/>
                    <a:pt x="1349385" y="652429"/>
                    <a:pt x="1355411" y="657657"/>
                  </a:cubicBezTo>
                  <a:cubicBezTo>
                    <a:pt x="1361795" y="663203"/>
                    <a:pt x="1367821" y="669189"/>
                    <a:pt x="1374525" y="674336"/>
                  </a:cubicBezTo>
                  <a:cubicBezTo>
                    <a:pt x="1381428" y="679684"/>
                    <a:pt x="1383942" y="687026"/>
                    <a:pt x="1386935" y="695326"/>
                  </a:cubicBezTo>
                  <a:cubicBezTo>
                    <a:pt x="1377038" y="695605"/>
                    <a:pt x="1369617" y="693490"/>
                    <a:pt x="1361636" y="688223"/>
                  </a:cubicBezTo>
                  <a:cubicBezTo>
                    <a:pt x="1342881" y="675813"/>
                    <a:pt x="1332746" y="658974"/>
                    <a:pt x="1328915" y="637346"/>
                  </a:cubicBezTo>
                  <a:cubicBezTo>
                    <a:pt x="1325683" y="618910"/>
                    <a:pt x="1317542" y="602590"/>
                    <a:pt x="1306130" y="587785"/>
                  </a:cubicBezTo>
                  <a:cubicBezTo>
                    <a:pt x="1301182" y="581361"/>
                    <a:pt x="1296832" y="574497"/>
                    <a:pt x="1294438" y="566676"/>
                  </a:cubicBezTo>
                  <a:cubicBezTo>
                    <a:pt x="1293520" y="563763"/>
                    <a:pt x="1288213" y="560012"/>
                    <a:pt x="1294039" y="557578"/>
                  </a:cubicBezTo>
                  <a:cubicBezTo>
                    <a:pt x="1296772" y="556441"/>
                    <a:pt x="1299635" y="553827"/>
                    <a:pt x="1302583" y="552430"/>
                  </a:cubicBezTo>
                  <a:close/>
                  <a:moveTo>
                    <a:pt x="1665263" y="505903"/>
                  </a:moveTo>
                  <a:cubicBezTo>
                    <a:pt x="1675319" y="520548"/>
                    <a:pt x="1684896" y="534195"/>
                    <a:pt x="1694114" y="548041"/>
                  </a:cubicBezTo>
                  <a:cubicBezTo>
                    <a:pt x="1736252" y="611289"/>
                    <a:pt x="1769492" y="679205"/>
                    <a:pt x="1797983" y="749396"/>
                  </a:cubicBezTo>
                  <a:cubicBezTo>
                    <a:pt x="1817017" y="796322"/>
                    <a:pt x="1831941" y="844726"/>
                    <a:pt x="1844112" y="893927"/>
                  </a:cubicBezTo>
                  <a:cubicBezTo>
                    <a:pt x="1872564" y="1008929"/>
                    <a:pt x="1883298" y="1125648"/>
                    <a:pt x="1877232" y="1243883"/>
                  </a:cubicBezTo>
                  <a:cubicBezTo>
                    <a:pt x="1876275" y="1262597"/>
                    <a:pt x="1873880" y="1281232"/>
                    <a:pt x="1872803" y="1299947"/>
                  </a:cubicBezTo>
                  <a:cubicBezTo>
                    <a:pt x="1872444" y="1306611"/>
                    <a:pt x="1869650" y="1310083"/>
                    <a:pt x="1863705" y="1311839"/>
                  </a:cubicBezTo>
                  <a:cubicBezTo>
                    <a:pt x="1851773" y="1315270"/>
                    <a:pt x="1843912" y="1322852"/>
                    <a:pt x="1837727" y="1333706"/>
                  </a:cubicBezTo>
                  <a:cubicBezTo>
                    <a:pt x="1828270" y="1350266"/>
                    <a:pt x="1817097" y="1365869"/>
                    <a:pt x="1807082" y="1382109"/>
                  </a:cubicBezTo>
                  <a:cubicBezTo>
                    <a:pt x="1803889" y="1387297"/>
                    <a:pt x="1800457" y="1389132"/>
                    <a:pt x="1794472" y="1387616"/>
                  </a:cubicBezTo>
                  <a:cubicBezTo>
                    <a:pt x="1783817" y="1384862"/>
                    <a:pt x="1773044" y="1382548"/>
                    <a:pt x="1762269" y="1380234"/>
                  </a:cubicBezTo>
                  <a:cubicBezTo>
                    <a:pt x="1759237" y="1379595"/>
                    <a:pt x="1756842" y="1378238"/>
                    <a:pt x="1754808" y="1375964"/>
                  </a:cubicBezTo>
                  <a:cubicBezTo>
                    <a:pt x="1736492" y="1355573"/>
                    <a:pt x="1716979" y="1336659"/>
                    <a:pt x="1705446" y="1310522"/>
                  </a:cubicBezTo>
                  <a:cubicBezTo>
                    <a:pt x="1691002" y="1277801"/>
                    <a:pt x="1677673" y="1244840"/>
                    <a:pt x="1668974" y="1210204"/>
                  </a:cubicBezTo>
                  <a:cubicBezTo>
                    <a:pt x="1663069" y="1186740"/>
                    <a:pt x="1659797" y="1162519"/>
                    <a:pt x="1658879" y="1138537"/>
                  </a:cubicBezTo>
                  <a:cubicBezTo>
                    <a:pt x="1657442" y="1099990"/>
                    <a:pt x="1656804" y="1061243"/>
                    <a:pt x="1660475" y="1022736"/>
                  </a:cubicBezTo>
                  <a:cubicBezTo>
                    <a:pt x="1661752" y="1009209"/>
                    <a:pt x="1655567" y="998355"/>
                    <a:pt x="1650459" y="987262"/>
                  </a:cubicBezTo>
                  <a:cubicBezTo>
                    <a:pt x="1640124" y="964876"/>
                    <a:pt x="1631066" y="941971"/>
                    <a:pt x="1624482" y="918348"/>
                  </a:cubicBezTo>
                  <a:cubicBezTo>
                    <a:pt x="1620931" y="905619"/>
                    <a:pt x="1626317" y="892011"/>
                    <a:pt x="1632981" y="881836"/>
                  </a:cubicBezTo>
                  <a:cubicBezTo>
                    <a:pt x="1643795" y="865196"/>
                    <a:pt x="1646588" y="848556"/>
                    <a:pt x="1643077" y="829721"/>
                  </a:cubicBezTo>
                  <a:cubicBezTo>
                    <a:pt x="1641680" y="822180"/>
                    <a:pt x="1642199" y="814359"/>
                    <a:pt x="1645272" y="806937"/>
                  </a:cubicBezTo>
                  <a:cubicBezTo>
                    <a:pt x="1650260" y="794846"/>
                    <a:pt x="1648305" y="782236"/>
                    <a:pt x="1647387" y="769906"/>
                  </a:cubicBezTo>
                  <a:cubicBezTo>
                    <a:pt x="1645551" y="745605"/>
                    <a:pt x="1647227" y="721463"/>
                    <a:pt x="1649222" y="697242"/>
                  </a:cubicBezTo>
                  <a:cubicBezTo>
                    <a:pt x="1649701" y="691416"/>
                    <a:pt x="1650858" y="689141"/>
                    <a:pt x="1657522" y="689062"/>
                  </a:cubicBezTo>
                  <a:cubicBezTo>
                    <a:pt x="1666820" y="688981"/>
                    <a:pt x="1675479" y="690937"/>
                    <a:pt x="1683819" y="694169"/>
                  </a:cubicBezTo>
                  <a:cubicBezTo>
                    <a:pt x="1689765" y="696484"/>
                    <a:pt x="1691640" y="693970"/>
                    <a:pt x="1691480" y="689261"/>
                  </a:cubicBezTo>
                  <a:cubicBezTo>
                    <a:pt x="1691002" y="673499"/>
                    <a:pt x="1692398" y="657138"/>
                    <a:pt x="1688368" y="642254"/>
                  </a:cubicBezTo>
                  <a:cubicBezTo>
                    <a:pt x="1685534" y="631800"/>
                    <a:pt x="1675240" y="623340"/>
                    <a:pt x="1668017" y="614162"/>
                  </a:cubicBezTo>
                  <a:cubicBezTo>
                    <a:pt x="1661073" y="605503"/>
                    <a:pt x="1655168" y="596325"/>
                    <a:pt x="1649821" y="586669"/>
                  </a:cubicBezTo>
                  <a:cubicBezTo>
                    <a:pt x="1664266" y="583237"/>
                    <a:pt x="1673484" y="567914"/>
                    <a:pt x="1669653" y="553708"/>
                  </a:cubicBezTo>
                  <a:cubicBezTo>
                    <a:pt x="1665583" y="538585"/>
                    <a:pt x="1659637" y="523740"/>
                    <a:pt x="1665263" y="505903"/>
                  </a:cubicBezTo>
                  <a:close/>
                  <a:moveTo>
                    <a:pt x="252470" y="456128"/>
                  </a:moveTo>
                  <a:cubicBezTo>
                    <a:pt x="262456" y="456642"/>
                    <a:pt x="272422" y="459415"/>
                    <a:pt x="282119" y="464403"/>
                  </a:cubicBezTo>
                  <a:cubicBezTo>
                    <a:pt x="285631" y="466198"/>
                    <a:pt x="285989" y="469351"/>
                    <a:pt x="286748" y="472583"/>
                  </a:cubicBezTo>
                  <a:cubicBezTo>
                    <a:pt x="291297" y="492256"/>
                    <a:pt x="297003" y="511769"/>
                    <a:pt x="295048" y="532359"/>
                  </a:cubicBezTo>
                  <a:cubicBezTo>
                    <a:pt x="294409" y="538943"/>
                    <a:pt x="295925" y="544649"/>
                    <a:pt x="300555" y="549558"/>
                  </a:cubicBezTo>
                  <a:cubicBezTo>
                    <a:pt x="310929" y="560651"/>
                    <a:pt x="316157" y="575296"/>
                    <a:pt x="327888" y="585989"/>
                  </a:cubicBezTo>
                  <a:cubicBezTo>
                    <a:pt x="343052" y="599836"/>
                    <a:pt x="358894" y="612885"/>
                    <a:pt x="374695" y="625854"/>
                  </a:cubicBezTo>
                  <a:cubicBezTo>
                    <a:pt x="402987" y="649117"/>
                    <a:pt x="432636" y="670745"/>
                    <a:pt x="461367" y="693530"/>
                  </a:cubicBezTo>
                  <a:cubicBezTo>
                    <a:pt x="468988" y="699556"/>
                    <a:pt x="470904" y="697401"/>
                    <a:pt x="471742" y="689101"/>
                  </a:cubicBezTo>
                  <a:cubicBezTo>
                    <a:pt x="472380" y="682557"/>
                    <a:pt x="473497" y="676013"/>
                    <a:pt x="474973" y="669628"/>
                  </a:cubicBezTo>
                  <a:cubicBezTo>
                    <a:pt x="475811" y="665996"/>
                    <a:pt x="474295" y="663962"/>
                    <a:pt x="471941" y="662086"/>
                  </a:cubicBezTo>
                  <a:cubicBezTo>
                    <a:pt x="467950" y="658814"/>
                    <a:pt x="464160" y="655143"/>
                    <a:pt x="459730" y="652669"/>
                  </a:cubicBezTo>
                  <a:cubicBezTo>
                    <a:pt x="446682" y="645327"/>
                    <a:pt x="440856" y="634154"/>
                    <a:pt x="440218" y="619509"/>
                  </a:cubicBezTo>
                  <a:cubicBezTo>
                    <a:pt x="439738" y="608655"/>
                    <a:pt x="430002" y="604505"/>
                    <a:pt x="423139" y="599158"/>
                  </a:cubicBezTo>
                  <a:cubicBezTo>
                    <a:pt x="414878" y="592694"/>
                    <a:pt x="416595" y="589781"/>
                    <a:pt x="422979" y="582718"/>
                  </a:cubicBezTo>
                  <a:cubicBezTo>
                    <a:pt x="434631" y="569829"/>
                    <a:pt x="449675" y="574857"/>
                    <a:pt x="463162" y="572223"/>
                  </a:cubicBezTo>
                  <a:cubicBezTo>
                    <a:pt x="466833" y="571505"/>
                    <a:pt x="468430" y="575695"/>
                    <a:pt x="470066" y="578527"/>
                  </a:cubicBezTo>
                  <a:cubicBezTo>
                    <a:pt x="479123" y="594369"/>
                    <a:pt x="489459" y="608815"/>
                    <a:pt x="507934" y="614880"/>
                  </a:cubicBezTo>
                  <a:cubicBezTo>
                    <a:pt x="511685" y="616117"/>
                    <a:pt x="512842" y="619509"/>
                    <a:pt x="514399" y="623060"/>
                  </a:cubicBezTo>
                  <a:cubicBezTo>
                    <a:pt x="522938" y="642573"/>
                    <a:pt x="526849" y="662884"/>
                    <a:pt x="524375" y="683914"/>
                  </a:cubicBezTo>
                  <a:cubicBezTo>
                    <a:pt x="522818" y="697082"/>
                    <a:pt x="529961" y="703307"/>
                    <a:pt x="539498" y="709053"/>
                  </a:cubicBezTo>
                  <a:cubicBezTo>
                    <a:pt x="542092" y="710609"/>
                    <a:pt x="544167" y="711128"/>
                    <a:pt x="546362" y="708973"/>
                  </a:cubicBezTo>
                  <a:cubicBezTo>
                    <a:pt x="554183" y="701192"/>
                    <a:pt x="565396" y="696164"/>
                    <a:pt x="565675" y="682517"/>
                  </a:cubicBezTo>
                  <a:cubicBezTo>
                    <a:pt x="565795" y="676013"/>
                    <a:pt x="568588" y="669548"/>
                    <a:pt x="569107" y="663004"/>
                  </a:cubicBezTo>
                  <a:cubicBezTo>
                    <a:pt x="569745" y="655183"/>
                    <a:pt x="573775" y="653906"/>
                    <a:pt x="580719" y="653786"/>
                  </a:cubicBezTo>
                  <a:cubicBezTo>
                    <a:pt x="589178" y="653627"/>
                    <a:pt x="588380" y="659652"/>
                    <a:pt x="588420" y="664201"/>
                  </a:cubicBezTo>
                  <a:cubicBezTo>
                    <a:pt x="588580" y="677928"/>
                    <a:pt x="591492" y="691216"/>
                    <a:pt x="593967" y="704584"/>
                  </a:cubicBezTo>
                  <a:cubicBezTo>
                    <a:pt x="594845" y="709292"/>
                    <a:pt x="596800" y="711766"/>
                    <a:pt x="601828" y="713602"/>
                  </a:cubicBezTo>
                  <a:cubicBezTo>
                    <a:pt x="617270" y="719308"/>
                    <a:pt x="632274" y="723737"/>
                    <a:pt x="647836" y="714200"/>
                  </a:cubicBezTo>
                  <a:cubicBezTo>
                    <a:pt x="654740" y="709971"/>
                    <a:pt x="658371" y="715078"/>
                    <a:pt x="662322" y="719548"/>
                  </a:cubicBezTo>
                  <a:cubicBezTo>
                    <a:pt x="673654" y="732317"/>
                    <a:pt x="673335" y="732037"/>
                    <a:pt x="663679" y="745644"/>
                  </a:cubicBezTo>
                  <a:cubicBezTo>
                    <a:pt x="653343" y="760249"/>
                    <a:pt x="637262" y="767671"/>
                    <a:pt x="624054" y="778645"/>
                  </a:cubicBezTo>
                  <a:cubicBezTo>
                    <a:pt x="593568" y="803983"/>
                    <a:pt x="566393" y="832036"/>
                    <a:pt x="546960" y="866952"/>
                  </a:cubicBezTo>
                  <a:cubicBezTo>
                    <a:pt x="545085" y="870344"/>
                    <a:pt x="544845" y="873895"/>
                    <a:pt x="544566" y="877566"/>
                  </a:cubicBezTo>
                  <a:cubicBezTo>
                    <a:pt x="543488" y="890774"/>
                    <a:pt x="542411" y="903982"/>
                    <a:pt x="541054" y="917150"/>
                  </a:cubicBezTo>
                  <a:cubicBezTo>
                    <a:pt x="539857" y="929002"/>
                    <a:pt x="556298" y="951189"/>
                    <a:pt x="567790" y="954341"/>
                  </a:cubicBezTo>
                  <a:cubicBezTo>
                    <a:pt x="586504" y="959449"/>
                    <a:pt x="605658" y="962561"/>
                    <a:pt x="623735" y="970701"/>
                  </a:cubicBezTo>
                  <a:cubicBezTo>
                    <a:pt x="633671" y="975170"/>
                    <a:pt x="637342" y="981156"/>
                    <a:pt x="637222" y="990414"/>
                  </a:cubicBezTo>
                  <a:cubicBezTo>
                    <a:pt x="636704" y="1024452"/>
                    <a:pt x="660127" y="1043526"/>
                    <a:pt x="682353" y="1063278"/>
                  </a:cubicBezTo>
                  <a:cubicBezTo>
                    <a:pt x="687621" y="1067947"/>
                    <a:pt x="687940" y="1063079"/>
                    <a:pt x="688578" y="1059168"/>
                  </a:cubicBezTo>
                  <a:cubicBezTo>
                    <a:pt x="692449" y="1035984"/>
                    <a:pt x="697197" y="1012879"/>
                    <a:pt x="700031" y="989536"/>
                  </a:cubicBezTo>
                  <a:cubicBezTo>
                    <a:pt x="701268" y="979361"/>
                    <a:pt x="705777" y="971459"/>
                    <a:pt x="711084" y="963678"/>
                  </a:cubicBezTo>
                  <a:cubicBezTo>
                    <a:pt x="714316" y="958890"/>
                    <a:pt x="715194" y="955339"/>
                    <a:pt x="710445" y="951428"/>
                  </a:cubicBezTo>
                  <a:cubicBezTo>
                    <a:pt x="699233" y="942210"/>
                    <a:pt x="696559" y="930040"/>
                    <a:pt x="696719" y="916033"/>
                  </a:cubicBezTo>
                  <a:cubicBezTo>
                    <a:pt x="696919" y="898037"/>
                    <a:pt x="695362" y="880000"/>
                    <a:pt x="694923" y="862003"/>
                  </a:cubicBezTo>
                  <a:cubicBezTo>
                    <a:pt x="694604" y="848835"/>
                    <a:pt x="708251" y="839139"/>
                    <a:pt x="720462" y="844087"/>
                  </a:cubicBezTo>
                  <a:cubicBezTo>
                    <a:pt x="738458" y="851429"/>
                    <a:pt x="756335" y="859090"/>
                    <a:pt x="774012" y="867191"/>
                  </a:cubicBezTo>
                  <a:cubicBezTo>
                    <a:pt x="783430" y="871501"/>
                    <a:pt x="787340" y="881476"/>
                    <a:pt x="793525" y="889019"/>
                  </a:cubicBezTo>
                  <a:cubicBezTo>
                    <a:pt x="797955" y="894406"/>
                    <a:pt x="802344" y="897917"/>
                    <a:pt x="809686" y="898835"/>
                  </a:cubicBezTo>
                  <a:cubicBezTo>
                    <a:pt x="820940" y="900231"/>
                    <a:pt x="831993" y="903064"/>
                    <a:pt x="843485" y="903264"/>
                  </a:cubicBezTo>
                  <a:cubicBezTo>
                    <a:pt x="853541" y="903463"/>
                    <a:pt x="862120" y="907015"/>
                    <a:pt x="870500" y="913480"/>
                  </a:cubicBezTo>
                  <a:cubicBezTo>
                    <a:pt x="899949" y="936105"/>
                    <a:pt x="930196" y="957533"/>
                    <a:pt x="952502" y="988179"/>
                  </a:cubicBezTo>
                  <a:cubicBezTo>
                    <a:pt x="960563" y="999273"/>
                    <a:pt x="962718" y="1012361"/>
                    <a:pt x="968025" y="1024292"/>
                  </a:cubicBezTo>
                  <a:cubicBezTo>
                    <a:pt x="970299" y="1029400"/>
                    <a:pt x="957490" y="1049910"/>
                    <a:pt x="951863" y="1052424"/>
                  </a:cubicBezTo>
                  <a:cubicBezTo>
                    <a:pt x="936780" y="1059168"/>
                    <a:pt x="921537" y="1064276"/>
                    <a:pt x="904817" y="1066670"/>
                  </a:cubicBezTo>
                  <a:cubicBezTo>
                    <a:pt x="885504" y="1069423"/>
                    <a:pt x="869023" y="1081075"/>
                    <a:pt x="853142" y="1092129"/>
                  </a:cubicBezTo>
                  <a:cubicBezTo>
                    <a:pt x="845720" y="1097276"/>
                    <a:pt x="840413" y="1105377"/>
                    <a:pt x="833709" y="1111641"/>
                  </a:cubicBezTo>
                  <a:cubicBezTo>
                    <a:pt x="828242" y="1116789"/>
                    <a:pt x="829040" y="1122495"/>
                    <a:pt x="832112" y="1127643"/>
                  </a:cubicBezTo>
                  <a:cubicBezTo>
                    <a:pt x="836063" y="1134187"/>
                    <a:pt x="840572" y="1128082"/>
                    <a:pt x="844323" y="1126605"/>
                  </a:cubicBezTo>
                  <a:cubicBezTo>
                    <a:pt x="854977" y="1122455"/>
                    <a:pt x="865592" y="1117388"/>
                    <a:pt x="873014" y="1108609"/>
                  </a:cubicBezTo>
                  <a:cubicBezTo>
                    <a:pt x="881393" y="1098792"/>
                    <a:pt x="890372" y="1102105"/>
                    <a:pt x="899909" y="1104698"/>
                  </a:cubicBezTo>
                  <a:cubicBezTo>
                    <a:pt x="907012" y="1106614"/>
                    <a:pt x="905176" y="1112719"/>
                    <a:pt x="905735" y="1117428"/>
                  </a:cubicBezTo>
                  <a:cubicBezTo>
                    <a:pt x="907531" y="1132352"/>
                    <a:pt x="914235" y="1137739"/>
                    <a:pt x="929438" y="1135903"/>
                  </a:cubicBezTo>
                  <a:cubicBezTo>
                    <a:pt x="934546" y="1135304"/>
                    <a:pt x="939693" y="1134905"/>
                    <a:pt x="944761" y="1134027"/>
                  </a:cubicBezTo>
                  <a:cubicBezTo>
                    <a:pt x="959445" y="1131434"/>
                    <a:pt x="962159" y="1133429"/>
                    <a:pt x="965910" y="1147914"/>
                  </a:cubicBezTo>
                  <a:cubicBezTo>
                    <a:pt x="967027" y="1152303"/>
                    <a:pt x="964513" y="1152982"/>
                    <a:pt x="962079" y="1154378"/>
                  </a:cubicBezTo>
                  <a:cubicBezTo>
                    <a:pt x="949948" y="1161322"/>
                    <a:pt x="937977" y="1168504"/>
                    <a:pt x="925607" y="1175009"/>
                  </a:cubicBezTo>
                  <a:cubicBezTo>
                    <a:pt x="915072" y="1180515"/>
                    <a:pt x="905016" y="1186421"/>
                    <a:pt x="898273" y="1196597"/>
                  </a:cubicBezTo>
                  <a:cubicBezTo>
                    <a:pt x="894562" y="1202223"/>
                    <a:pt x="890851" y="1201385"/>
                    <a:pt x="885424" y="1198472"/>
                  </a:cubicBezTo>
                  <a:cubicBezTo>
                    <a:pt x="870061" y="1190172"/>
                    <a:pt x="854419" y="1195120"/>
                    <a:pt x="844722" y="1210284"/>
                  </a:cubicBezTo>
                  <a:cubicBezTo>
                    <a:pt x="835425" y="1224809"/>
                    <a:pt x="825249" y="1238855"/>
                    <a:pt x="820022" y="1255574"/>
                  </a:cubicBezTo>
                  <a:cubicBezTo>
                    <a:pt x="818984" y="1258926"/>
                    <a:pt x="817188" y="1261600"/>
                    <a:pt x="813637" y="1262557"/>
                  </a:cubicBezTo>
                  <a:cubicBezTo>
                    <a:pt x="792408" y="1268304"/>
                    <a:pt x="786462" y="1288176"/>
                    <a:pt x="777324" y="1304097"/>
                  </a:cubicBezTo>
                  <a:cubicBezTo>
                    <a:pt x="769743" y="1317265"/>
                    <a:pt x="765672" y="1332589"/>
                    <a:pt x="760964" y="1347233"/>
                  </a:cubicBezTo>
                  <a:cubicBezTo>
                    <a:pt x="757013" y="1359563"/>
                    <a:pt x="758490" y="1372692"/>
                    <a:pt x="757692" y="1385461"/>
                  </a:cubicBezTo>
                  <a:cubicBezTo>
                    <a:pt x="757253" y="1392763"/>
                    <a:pt x="754739" y="1397552"/>
                    <a:pt x="749432" y="1402260"/>
                  </a:cubicBezTo>
                  <a:cubicBezTo>
                    <a:pt x="731236" y="1418461"/>
                    <a:pt x="710845" y="1431709"/>
                    <a:pt x="691731" y="1446633"/>
                  </a:cubicBezTo>
                  <a:cubicBezTo>
                    <a:pt x="677446" y="1457767"/>
                    <a:pt x="669704" y="1473568"/>
                    <a:pt x="664078" y="1490328"/>
                  </a:cubicBezTo>
                  <a:cubicBezTo>
                    <a:pt x="661883" y="1496872"/>
                    <a:pt x="661484" y="1504015"/>
                    <a:pt x="659848" y="1510759"/>
                  </a:cubicBezTo>
                  <a:cubicBezTo>
                    <a:pt x="657533" y="1520376"/>
                    <a:pt x="660207" y="1529114"/>
                    <a:pt x="665115" y="1536975"/>
                  </a:cubicBezTo>
                  <a:cubicBezTo>
                    <a:pt x="673534" y="1550503"/>
                    <a:pt x="676089" y="1565667"/>
                    <a:pt x="678882" y="1580830"/>
                  </a:cubicBezTo>
                  <a:cubicBezTo>
                    <a:pt x="679520" y="1584222"/>
                    <a:pt x="681954" y="1589808"/>
                    <a:pt x="675171" y="1590088"/>
                  </a:cubicBezTo>
                  <a:cubicBezTo>
                    <a:pt x="669185" y="1590287"/>
                    <a:pt x="663399" y="1599465"/>
                    <a:pt x="657054" y="1589928"/>
                  </a:cubicBezTo>
                  <a:cubicBezTo>
                    <a:pt x="645083" y="1571852"/>
                    <a:pt x="632314" y="1554334"/>
                    <a:pt x="620343" y="1536218"/>
                  </a:cubicBezTo>
                  <a:cubicBezTo>
                    <a:pt x="615275" y="1528556"/>
                    <a:pt x="608931" y="1523887"/>
                    <a:pt x="600391" y="1520176"/>
                  </a:cubicBezTo>
                  <a:cubicBezTo>
                    <a:pt x="583711" y="1512953"/>
                    <a:pt x="566912" y="1508006"/>
                    <a:pt x="548676" y="1506689"/>
                  </a:cubicBezTo>
                  <a:cubicBezTo>
                    <a:pt x="538740" y="1505971"/>
                    <a:pt x="529961" y="1506609"/>
                    <a:pt x="521421" y="1512036"/>
                  </a:cubicBezTo>
                  <a:cubicBezTo>
                    <a:pt x="506298" y="1521652"/>
                    <a:pt x="491573" y="1522850"/>
                    <a:pt x="475133" y="1512874"/>
                  </a:cubicBezTo>
                  <a:cubicBezTo>
                    <a:pt x="462883" y="1505452"/>
                    <a:pt x="447759" y="1504374"/>
                    <a:pt x="433513" y="1506130"/>
                  </a:cubicBezTo>
                  <a:cubicBezTo>
                    <a:pt x="419707" y="1507846"/>
                    <a:pt x="406219" y="1511956"/>
                    <a:pt x="392532" y="1514709"/>
                  </a:cubicBezTo>
                  <a:cubicBezTo>
                    <a:pt x="388542" y="1515508"/>
                    <a:pt x="385908" y="1517702"/>
                    <a:pt x="383674" y="1520735"/>
                  </a:cubicBezTo>
                  <a:cubicBezTo>
                    <a:pt x="373379" y="1534621"/>
                    <a:pt x="363363" y="1548707"/>
                    <a:pt x="352868" y="1562434"/>
                  </a:cubicBezTo>
                  <a:cubicBezTo>
                    <a:pt x="348718" y="1567861"/>
                    <a:pt x="348878" y="1574086"/>
                    <a:pt x="347481" y="1580112"/>
                  </a:cubicBezTo>
                  <a:cubicBezTo>
                    <a:pt x="341895" y="1603854"/>
                    <a:pt x="344449" y="1627557"/>
                    <a:pt x="347242" y="1651340"/>
                  </a:cubicBezTo>
                  <a:cubicBezTo>
                    <a:pt x="347920" y="1656966"/>
                    <a:pt x="350554" y="1660717"/>
                    <a:pt x="354903" y="1664029"/>
                  </a:cubicBezTo>
                  <a:cubicBezTo>
                    <a:pt x="363083" y="1670294"/>
                    <a:pt x="371583" y="1676279"/>
                    <a:pt x="378845" y="1683542"/>
                  </a:cubicBezTo>
                  <a:cubicBezTo>
                    <a:pt x="391974" y="1696710"/>
                    <a:pt x="409133" y="1701100"/>
                    <a:pt x="425772" y="1706686"/>
                  </a:cubicBezTo>
                  <a:cubicBezTo>
                    <a:pt x="433594" y="1709320"/>
                    <a:pt x="456737" y="1700581"/>
                    <a:pt x="459371" y="1693079"/>
                  </a:cubicBezTo>
                  <a:cubicBezTo>
                    <a:pt x="465875" y="1674364"/>
                    <a:pt x="482516" y="1671012"/>
                    <a:pt x="497878" y="1665625"/>
                  </a:cubicBezTo>
                  <a:cubicBezTo>
                    <a:pt x="506178" y="1662712"/>
                    <a:pt x="511206" y="1670334"/>
                    <a:pt x="517710" y="1673087"/>
                  </a:cubicBezTo>
                  <a:cubicBezTo>
                    <a:pt x="525452" y="1676360"/>
                    <a:pt x="526609" y="1681627"/>
                    <a:pt x="525292" y="1689727"/>
                  </a:cubicBezTo>
                  <a:cubicBezTo>
                    <a:pt x="522300" y="1708203"/>
                    <a:pt x="519346" y="1726399"/>
                    <a:pt x="509131" y="1742759"/>
                  </a:cubicBezTo>
                  <a:cubicBezTo>
                    <a:pt x="503784" y="1751299"/>
                    <a:pt x="508692" y="1760157"/>
                    <a:pt x="511725" y="1768099"/>
                  </a:cubicBezTo>
                  <a:cubicBezTo>
                    <a:pt x="514239" y="1774682"/>
                    <a:pt x="521661" y="1771849"/>
                    <a:pt x="526489" y="1771251"/>
                  </a:cubicBezTo>
                  <a:cubicBezTo>
                    <a:pt x="549913" y="1768218"/>
                    <a:pt x="571780" y="1774882"/>
                    <a:pt x="593288" y="1782065"/>
                  </a:cubicBezTo>
                  <a:cubicBezTo>
                    <a:pt x="602546" y="1785137"/>
                    <a:pt x="610447" y="1792360"/>
                    <a:pt x="618707" y="1798106"/>
                  </a:cubicBezTo>
                  <a:cubicBezTo>
                    <a:pt x="622298" y="1800620"/>
                    <a:pt x="620622" y="1805448"/>
                    <a:pt x="620063" y="1808322"/>
                  </a:cubicBezTo>
                  <a:cubicBezTo>
                    <a:pt x="617231" y="1822847"/>
                    <a:pt x="616751" y="1837810"/>
                    <a:pt x="611125" y="1851817"/>
                  </a:cubicBezTo>
                  <a:cubicBezTo>
                    <a:pt x="607135" y="1861713"/>
                    <a:pt x="612642" y="1877275"/>
                    <a:pt x="621420" y="1883699"/>
                  </a:cubicBezTo>
                  <a:cubicBezTo>
                    <a:pt x="621700" y="1883899"/>
                    <a:pt x="622099" y="1884019"/>
                    <a:pt x="622338" y="1884298"/>
                  </a:cubicBezTo>
                  <a:cubicBezTo>
                    <a:pt x="645762" y="1910276"/>
                    <a:pt x="678323" y="1909078"/>
                    <a:pt x="709049" y="1914784"/>
                  </a:cubicBezTo>
                  <a:cubicBezTo>
                    <a:pt x="725170" y="1917778"/>
                    <a:pt x="735226" y="1914505"/>
                    <a:pt x="745960" y="1902574"/>
                  </a:cubicBezTo>
                  <a:cubicBezTo>
                    <a:pt x="764236" y="1882303"/>
                    <a:pt x="787220" y="1868097"/>
                    <a:pt x="812919" y="1858400"/>
                  </a:cubicBezTo>
                  <a:cubicBezTo>
                    <a:pt x="818066" y="1856445"/>
                    <a:pt x="822177" y="1859238"/>
                    <a:pt x="826366" y="1860356"/>
                  </a:cubicBezTo>
                  <a:cubicBezTo>
                    <a:pt x="835664" y="1862830"/>
                    <a:pt x="844722" y="1866461"/>
                    <a:pt x="853581" y="1870292"/>
                  </a:cubicBezTo>
                  <a:cubicBezTo>
                    <a:pt x="866550" y="1875918"/>
                    <a:pt x="878880" y="1875439"/>
                    <a:pt x="890970" y="1868097"/>
                  </a:cubicBezTo>
                  <a:cubicBezTo>
                    <a:pt x="899749" y="1862790"/>
                    <a:pt x="909247" y="1861353"/>
                    <a:pt x="919462" y="1861353"/>
                  </a:cubicBezTo>
                  <a:cubicBezTo>
                    <a:pt x="957011" y="1861274"/>
                    <a:pt x="994561" y="1861114"/>
                    <a:pt x="1030753" y="1848864"/>
                  </a:cubicBezTo>
                  <a:cubicBezTo>
                    <a:pt x="1034704" y="1847547"/>
                    <a:pt x="1038495" y="1847946"/>
                    <a:pt x="1042485" y="1849701"/>
                  </a:cubicBezTo>
                  <a:cubicBezTo>
                    <a:pt x="1062357" y="1858321"/>
                    <a:pt x="1082149" y="1867219"/>
                    <a:pt x="1102381" y="1874921"/>
                  </a:cubicBezTo>
                  <a:cubicBezTo>
                    <a:pt x="1116467" y="1880308"/>
                    <a:pt x="1131870" y="1880786"/>
                    <a:pt x="1146554" y="1884019"/>
                  </a:cubicBezTo>
                  <a:cubicBezTo>
                    <a:pt x="1176881" y="1890643"/>
                    <a:pt x="1207447" y="1886493"/>
                    <a:pt x="1237894" y="1886214"/>
                  </a:cubicBezTo>
                  <a:cubicBezTo>
                    <a:pt x="1246912" y="1886134"/>
                    <a:pt x="1252937" y="1888608"/>
                    <a:pt x="1258484" y="1895710"/>
                  </a:cubicBezTo>
                  <a:cubicBezTo>
                    <a:pt x="1269737" y="1910196"/>
                    <a:pt x="1281908" y="1923963"/>
                    <a:pt x="1293559" y="1938128"/>
                  </a:cubicBezTo>
                  <a:cubicBezTo>
                    <a:pt x="1299306" y="1945112"/>
                    <a:pt x="1306009" y="1946428"/>
                    <a:pt x="1314948" y="1945351"/>
                  </a:cubicBezTo>
                  <a:cubicBezTo>
                    <a:pt x="1357326" y="1940203"/>
                    <a:pt x="1399105" y="1931903"/>
                    <a:pt x="1440366" y="1921129"/>
                  </a:cubicBezTo>
                  <a:cubicBezTo>
                    <a:pt x="1452337" y="1918017"/>
                    <a:pt x="1463869" y="1912590"/>
                    <a:pt x="1475002" y="1907083"/>
                  </a:cubicBezTo>
                  <a:cubicBezTo>
                    <a:pt x="1486055" y="1901616"/>
                    <a:pt x="1495473" y="1903532"/>
                    <a:pt x="1504850" y="1910235"/>
                  </a:cubicBezTo>
                  <a:cubicBezTo>
                    <a:pt x="1527116" y="1926197"/>
                    <a:pt x="1527196" y="1926237"/>
                    <a:pt x="1511674" y="1948543"/>
                  </a:cubicBezTo>
                  <a:cubicBezTo>
                    <a:pt x="1501378" y="1963348"/>
                    <a:pt x="1490246" y="1977593"/>
                    <a:pt x="1480589" y="1992797"/>
                  </a:cubicBezTo>
                  <a:cubicBezTo>
                    <a:pt x="1462592" y="2021208"/>
                    <a:pt x="1447748" y="2050936"/>
                    <a:pt x="1448346" y="2085852"/>
                  </a:cubicBezTo>
                  <a:cubicBezTo>
                    <a:pt x="1448426" y="2090401"/>
                    <a:pt x="1447947" y="2094511"/>
                    <a:pt x="1443718" y="2097504"/>
                  </a:cubicBezTo>
                  <a:cubicBezTo>
                    <a:pt x="1403854" y="2125836"/>
                    <a:pt x="1366224" y="2157519"/>
                    <a:pt x="1324485" y="2183018"/>
                  </a:cubicBezTo>
                  <a:cubicBezTo>
                    <a:pt x="1283105" y="2208277"/>
                    <a:pt x="1240408" y="2231620"/>
                    <a:pt x="1197072" y="2253368"/>
                  </a:cubicBezTo>
                  <a:cubicBezTo>
                    <a:pt x="1165987" y="2269010"/>
                    <a:pt x="1133346" y="2281820"/>
                    <a:pt x="1100665" y="2293910"/>
                  </a:cubicBezTo>
                  <a:cubicBezTo>
                    <a:pt x="1041448" y="2315817"/>
                    <a:pt x="981113" y="2334293"/>
                    <a:pt x="918863" y="2345825"/>
                  </a:cubicBezTo>
                  <a:cubicBezTo>
                    <a:pt x="898672" y="2349576"/>
                    <a:pt x="878720" y="2354644"/>
                    <a:pt x="858289" y="2357237"/>
                  </a:cubicBezTo>
                  <a:cubicBezTo>
                    <a:pt x="853820" y="2357796"/>
                    <a:pt x="847595" y="2362345"/>
                    <a:pt x="845241" y="2357437"/>
                  </a:cubicBezTo>
                  <a:cubicBezTo>
                    <a:pt x="842089" y="2350933"/>
                    <a:pt x="837779" y="2343511"/>
                    <a:pt x="841889" y="2335410"/>
                  </a:cubicBezTo>
                  <a:cubicBezTo>
                    <a:pt x="842886" y="2333455"/>
                    <a:pt x="843565" y="2331260"/>
                    <a:pt x="844802" y="2329464"/>
                  </a:cubicBezTo>
                  <a:cubicBezTo>
                    <a:pt x="855017" y="2314980"/>
                    <a:pt x="851985" y="2298659"/>
                    <a:pt x="851426" y="2282657"/>
                  </a:cubicBezTo>
                  <a:cubicBezTo>
                    <a:pt x="851226" y="2276432"/>
                    <a:pt x="847356" y="2274956"/>
                    <a:pt x="842607" y="2275595"/>
                  </a:cubicBezTo>
                  <a:cubicBezTo>
                    <a:pt x="825329" y="2277989"/>
                    <a:pt x="814874" y="2268691"/>
                    <a:pt x="805217" y="2256042"/>
                  </a:cubicBezTo>
                  <a:cubicBezTo>
                    <a:pt x="784308" y="2228787"/>
                    <a:pt x="758649" y="2205962"/>
                    <a:pt x="733830" y="2182459"/>
                  </a:cubicBezTo>
                  <a:cubicBezTo>
                    <a:pt x="722616" y="2171845"/>
                    <a:pt x="707812" y="2166019"/>
                    <a:pt x="694843" y="2157639"/>
                  </a:cubicBezTo>
                  <a:cubicBezTo>
                    <a:pt x="690853" y="2155045"/>
                    <a:pt x="686823" y="2152292"/>
                    <a:pt x="682513" y="2150376"/>
                  </a:cubicBezTo>
                  <a:cubicBezTo>
                    <a:pt x="649752" y="2135932"/>
                    <a:pt x="643727" y="2108078"/>
                    <a:pt x="650031" y="2077752"/>
                  </a:cubicBezTo>
                  <a:cubicBezTo>
                    <a:pt x="653942" y="2058917"/>
                    <a:pt x="661763" y="2040242"/>
                    <a:pt x="685785" y="2033857"/>
                  </a:cubicBezTo>
                  <a:cubicBezTo>
                    <a:pt x="713199" y="2026555"/>
                    <a:pt x="720342" y="2013706"/>
                    <a:pt x="721339" y="1985294"/>
                  </a:cubicBezTo>
                  <a:cubicBezTo>
                    <a:pt x="721938" y="1968136"/>
                    <a:pt x="719464" y="1950618"/>
                    <a:pt x="725968" y="1934018"/>
                  </a:cubicBezTo>
                  <a:cubicBezTo>
                    <a:pt x="727724" y="1929549"/>
                    <a:pt x="725729" y="1927673"/>
                    <a:pt x="721618" y="1927514"/>
                  </a:cubicBezTo>
                  <a:cubicBezTo>
                    <a:pt x="705498" y="1926876"/>
                    <a:pt x="689337" y="1921409"/>
                    <a:pt x="673335" y="1925678"/>
                  </a:cubicBezTo>
                  <a:cubicBezTo>
                    <a:pt x="646161" y="1932901"/>
                    <a:pt x="623415" y="1919214"/>
                    <a:pt x="598914" y="1912351"/>
                  </a:cubicBezTo>
                  <a:cubicBezTo>
                    <a:pt x="573216" y="1905128"/>
                    <a:pt x="556577" y="1890683"/>
                    <a:pt x="548716" y="1864825"/>
                  </a:cubicBezTo>
                  <a:cubicBezTo>
                    <a:pt x="539299" y="1833820"/>
                    <a:pt x="513082" y="1817579"/>
                    <a:pt x="488501" y="1800341"/>
                  </a:cubicBezTo>
                  <a:cubicBezTo>
                    <a:pt x="455899" y="1777476"/>
                    <a:pt x="418230" y="1765584"/>
                    <a:pt x="381399" y="1752177"/>
                  </a:cubicBezTo>
                  <a:cubicBezTo>
                    <a:pt x="355901" y="1742879"/>
                    <a:pt x="329684" y="1735736"/>
                    <a:pt x="304665" y="1725042"/>
                  </a:cubicBezTo>
                  <a:cubicBezTo>
                    <a:pt x="299198" y="1722728"/>
                    <a:pt x="294249" y="1719814"/>
                    <a:pt x="289900" y="1715665"/>
                  </a:cubicBezTo>
                  <a:cubicBezTo>
                    <a:pt x="282159" y="1708322"/>
                    <a:pt x="273739" y="1701659"/>
                    <a:pt x="266277" y="1694077"/>
                  </a:cubicBezTo>
                  <a:cubicBezTo>
                    <a:pt x="245926" y="1673407"/>
                    <a:pt x="222463" y="1657685"/>
                    <a:pt x="196006" y="1645594"/>
                  </a:cubicBezTo>
                  <a:cubicBezTo>
                    <a:pt x="182918" y="1639608"/>
                    <a:pt x="177770" y="1624924"/>
                    <a:pt x="171585" y="1612833"/>
                  </a:cubicBezTo>
                  <a:cubicBezTo>
                    <a:pt x="169510" y="1608802"/>
                    <a:pt x="174538" y="1600862"/>
                    <a:pt x="176972" y="1594996"/>
                  </a:cubicBezTo>
                  <a:cubicBezTo>
                    <a:pt x="179127" y="1589768"/>
                    <a:pt x="178808" y="1584980"/>
                    <a:pt x="177731" y="1579513"/>
                  </a:cubicBezTo>
                  <a:cubicBezTo>
                    <a:pt x="172782" y="1553536"/>
                    <a:pt x="162128" y="1529873"/>
                    <a:pt x="149199" y="1507168"/>
                  </a:cubicBezTo>
                  <a:cubicBezTo>
                    <a:pt x="135193" y="1482587"/>
                    <a:pt x="127452" y="1455891"/>
                    <a:pt x="121586" y="1428517"/>
                  </a:cubicBezTo>
                  <a:cubicBezTo>
                    <a:pt x="118274" y="1413034"/>
                    <a:pt x="112967" y="1398150"/>
                    <a:pt x="108178" y="1383067"/>
                  </a:cubicBezTo>
                  <a:cubicBezTo>
                    <a:pt x="105505" y="1374687"/>
                    <a:pt x="99319" y="1377799"/>
                    <a:pt x="94571" y="1379076"/>
                  </a:cubicBezTo>
                  <a:cubicBezTo>
                    <a:pt x="89623" y="1380433"/>
                    <a:pt x="81602" y="1379954"/>
                    <a:pt x="83917" y="1389452"/>
                  </a:cubicBezTo>
                  <a:cubicBezTo>
                    <a:pt x="92257" y="1423609"/>
                    <a:pt x="94890" y="1459203"/>
                    <a:pt x="108857" y="1492004"/>
                  </a:cubicBezTo>
                  <a:cubicBezTo>
                    <a:pt x="112448" y="1500424"/>
                    <a:pt x="120987" y="1505372"/>
                    <a:pt x="125337" y="1515188"/>
                  </a:cubicBezTo>
                  <a:cubicBezTo>
                    <a:pt x="118074" y="1513791"/>
                    <a:pt x="113964" y="1510121"/>
                    <a:pt x="109375" y="1506489"/>
                  </a:cubicBezTo>
                  <a:cubicBezTo>
                    <a:pt x="88665" y="1490089"/>
                    <a:pt x="80086" y="1466825"/>
                    <a:pt x="72265" y="1442963"/>
                  </a:cubicBezTo>
                  <a:cubicBezTo>
                    <a:pt x="54069" y="1387456"/>
                    <a:pt x="39185" y="1330992"/>
                    <a:pt x="22146" y="1275167"/>
                  </a:cubicBezTo>
                  <a:cubicBezTo>
                    <a:pt x="19472" y="1266468"/>
                    <a:pt x="21587" y="1257530"/>
                    <a:pt x="22465" y="1248831"/>
                  </a:cubicBezTo>
                  <a:cubicBezTo>
                    <a:pt x="26894" y="1205695"/>
                    <a:pt x="29528" y="1162399"/>
                    <a:pt x="37908" y="1119662"/>
                  </a:cubicBezTo>
                  <a:cubicBezTo>
                    <a:pt x="43255" y="1092487"/>
                    <a:pt x="56264" y="1068625"/>
                    <a:pt x="68195" y="1044404"/>
                  </a:cubicBezTo>
                  <a:cubicBezTo>
                    <a:pt x="79887" y="1020661"/>
                    <a:pt x="94771" y="998634"/>
                    <a:pt x="113166" y="979241"/>
                  </a:cubicBezTo>
                  <a:cubicBezTo>
                    <a:pt x="117037" y="975131"/>
                    <a:pt x="117755" y="971140"/>
                    <a:pt x="116438" y="965354"/>
                  </a:cubicBezTo>
                  <a:cubicBezTo>
                    <a:pt x="105305" y="915435"/>
                    <a:pt x="109495" y="866273"/>
                    <a:pt x="124938" y="817830"/>
                  </a:cubicBezTo>
                  <a:cubicBezTo>
                    <a:pt x="134834" y="786825"/>
                    <a:pt x="144132" y="755421"/>
                    <a:pt x="148561" y="723299"/>
                  </a:cubicBezTo>
                  <a:cubicBezTo>
                    <a:pt x="151993" y="698279"/>
                    <a:pt x="148401" y="672900"/>
                    <a:pt x="138106" y="648878"/>
                  </a:cubicBezTo>
                  <a:cubicBezTo>
                    <a:pt x="133836" y="638902"/>
                    <a:pt x="128290" y="632358"/>
                    <a:pt x="118833" y="626652"/>
                  </a:cubicBezTo>
                  <a:cubicBezTo>
                    <a:pt x="88985" y="608535"/>
                    <a:pt x="54667" y="601353"/>
                    <a:pt x="23582" y="586389"/>
                  </a:cubicBezTo>
                  <a:cubicBezTo>
                    <a:pt x="12888" y="581241"/>
                    <a:pt x="6184" y="575056"/>
                    <a:pt x="5107" y="563284"/>
                  </a:cubicBezTo>
                  <a:cubicBezTo>
                    <a:pt x="5586" y="562726"/>
                    <a:pt x="6065" y="562207"/>
                    <a:pt x="6504" y="561648"/>
                  </a:cubicBezTo>
                  <a:cubicBezTo>
                    <a:pt x="16719" y="571225"/>
                    <a:pt x="28530" y="576772"/>
                    <a:pt x="42696" y="577929"/>
                  </a:cubicBezTo>
                  <a:cubicBezTo>
                    <a:pt x="48642" y="578408"/>
                    <a:pt x="52034" y="578248"/>
                    <a:pt x="54069" y="571465"/>
                  </a:cubicBezTo>
                  <a:cubicBezTo>
                    <a:pt x="57580" y="559534"/>
                    <a:pt x="61171" y="547483"/>
                    <a:pt x="67077" y="536389"/>
                  </a:cubicBezTo>
                  <a:cubicBezTo>
                    <a:pt x="72504" y="526174"/>
                    <a:pt x="76535" y="515719"/>
                    <a:pt x="87189" y="508297"/>
                  </a:cubicBezTo>
                  <a:cubicBezTo>
                    <a:pt x="99280" y="499877"/>
                    <a:pt x="110333" y="499199"/>
                    <a:pt x="124100" y="501952"/>
                  </a:cubicBezTo>
                  <a:cubicBezTo>
                    <a:pt x="151673" y="507459"/>
                    <a:pt x="146646" y="512926"/>
                    <a:pt x="161051" y="482878"/>
                  </a:cubicBezTo>
                  <a:cubicBezTo>
                    <a:pt x="161210" y="482559"/>
                    <a:pt x="161410" y="482240"/>
                    <a:pt x="161530" y="481881"/>
                  </a:cubicBezTo>
                  <a:cubicBezTo>
                    <a:pt x="168513" y="464443"/>
                    <a:pt x="175695" y="460253"/>
                    <a:pt x="194730" y="464961"/>
                  </a:cubicBezTo>
                  <a:cubicBezTo>
                    <a:pt x="204985" y="467516"/>
                    <a:pt x="212966" y="465480"/>
                    <a:pt x="222702" y="461410"/>
                  </a:cubicBezTo>
                  <a:cubicBezTo>
                    <a:pt x="232479" y="457360"/>
                    <a:pt x="242484" y="455614"/>
                    <a:pt x="252470" y="456128"/>
                  </a:cubicBezTo>
                  <a:close/>
                  <a:moveTo>
                    <a:pt x="804500" y="439343"/>
                  </a:moveTo>
                  <a:cubicBezTo>
                    <a:pt x="804859" y="439263"/>
                    <a:pt x="805218" y="439383"/>
                    <a:pt x="805617" y="439343"/>
                  </a:cubicBezTo>
                  <a:cubicBezTo>
                    <a:pt x="836103" y="436190"/>
                    <a:pt x="863637" y="442615"/>
                    <a:pt x="887420" y="463045"/>
                  </a:cubicBezTo>
                  <a:cubicBezTo>
                    <a:pt x="896198" y="470587"/>
                    <a:pt x="907371" y="474498"/>
                    <a:pt x="918505" y="476493"/>
                  </a:cubicBezTo>
                  <a:cubicBezTo>
                    <a:pt x="953461" y="482758"/>
                    <a:pt x="979398" y="504466"/>
                    <a:pt x="1005575" y="525814"/>
                  </a:cubicBezTo>
                  <a:cubicBezTo>
                    <a:pt x="1012957" y="531839"/>
                    <a:pt x="1018583" y="540139"/>
                    <a:pt x="1026285" y="545606"/>
                  </a:cubicBezTo>
                  <a:cubicBezTo>
                    <a:pt x="1043842" y="558016"/>
                    <a:pt x="1049070" y="574457"/>
                    <a:pt x="1046755" y="595087"/>
                  </a:cubicBezTo>
                  <a:cubicBezTo>
                    <a:pt x="1045957" y="602070"/>
                    <a:pt x="1045279" y="607936"/>
                    <a:pt x="1039293" y="612166"/>
                  </a:cubicBezTo>
                  <a:cubicBezTo>
                    <a:pt x="1023093" y="623538"/>
                    <a:pt x="1016868" y="638343"/>
                    <a:pt x="1016868" y="658773"/>
                  </a:cubicBezTo>
                  <a:cubicBezTo>
                    <a:pt x="1016868" y="688821"/>
                    <a:pt x="1015710" y="719068"/>
                    <a:pt x="1011161" y="748995"/>
                  </a:cubicBezTo>
                  <a:cubicBezTo>
                    <a:pt x="1009884" y="757495"/>
                    <a:pt x="1024848" y="780639"/>
                    <a:pt x="1033826" y="784270"/>
                  </a:cubicBezTo>
                  <a:cubicBezTo>
                    <a:pt x="1045359" y="788939"/>
                    <a:pt x="1057090" y="793129"/>
                    <a:pt x="1071177" y="798436"/>
                  </a:cubicBezTo>
                  <a:cubicBezTo>
                    <a:pt x="1056093" y="803703"/>
                    <a:pt x="1043084" y="808372"/>
                    <a:pt x="1029956" y="812761"/>
                  </a:cubicBezTo>
                  <a:cubicBezTo>
                    <a:pt x="1021257" y="815675"/>
                    <a:pt x="1011800" y="817031"/>
                    <a:pt x="1003779" y="821181"/>
                  </a:cubicBezTo>
                  <a:cubicBezTo>
                    <a:pt x="989493" y="828563"/>
                    <a:pt x="977922" y="823855"/>
                    <a:pt x="966270" y="815874"/>
                  </a:cubicBezTo>
                  <a:cubicBezTo>
                    <a:pt x="959286" y="811126"/>
                    <a:pt x="952383" y="806097"/>
                    <a:pt x="944881" y="802267"/>
                  </a:cubicBezTo>
                  <a:cubicBezTo>
                    <a:pt x="932271" y="795882"/>
                    <a:pt x="923852" y="787104"/>
                    <a:pt x="922695" y="772259"/>
                  </a:cubicBezTo>
                  <a:cubicBezTo>
                    <a:pt x="921936" y="762523"/>
                    <a:pt x="912559" y="760967"/>
                    <a:pt x="906015" y="758293"/>
                  </a:cubicBezTo>
                  <a:cubicBezTo>
                    <a:pt x="895560" y="754023"/>
                    <a:pt x="892088" y="746960"/>
                    <a:pt x="891171" y="736426"/>
                  </a:cubicBezTo>
                  <a:cubicBezTo>
                    <a:pt x="889694" y="719986"/>
                    <a:pt x="886821" y="703665"/>
                    <a:pt x="884786" y="687225"/>
                  </a:cubicBezTo>
                  <a:cubicBezTo>
                    <a:pt x="884187" y="682436"/>
                    <a:pt x="881474" y="679324"/>
                    <a:pt x="878241" y="676171"/>
                  </a:cubicBezTo>
                  <a:cubicBezTo>
                    <a:pt x="853581" y="651790"/>
                    <a:pt x="826607" y="630202"/>
                    <a:pt x="798833" y="609612"/>
                  </a:cubicBezTo>
                  <a:cubicBezTo>
                    <a:pt x="795920" y="607417"/>
                    <a:pt x="792768" y="605063"/>
                    <a:pt x="789336" y="604105"/>
                  </a:cubicBezTo>
                  <a:cubicBezTo>
                    <a:pt x="766192" y="597561"/>
                    <a:pt x="751108" y="580163"/>
                    <a:pt x="735147" y="564042"/>
                  </a:cubicBezTo>
                  <a:cubicBezTo>
                    <a:pt x="726926" y="555702"/>
                    <a:pt x="728123" y="543611"/>
                    <a:pt x="723694" y="533715"/>
                  </a:cubicBezTo>
                  <a:cubicBezTo>
                    <a:pt x="722497" y="531081"/>
                    <a:pt x="722058" y="528089"/>
                    <a:pt x="721300" y="525255"/>
                  </a:cubicBezTo>
                  <a:cubicBezTo>
                    <a:pt x="720103" y="520786"/>
                    <a:pt x="717389" y="519549"/>
                    <a:pt x="714357" y="523220"/>
                  </a:cubicBezTo>
                  <a:cubicBezTo>
                    <a:pt x="707413" y="531600"/>
                    <a:pt x="698515" y="538583"/>
                    <a:pt x="695363" y="549836"/>
                  </a:cubicBezTo>
                  <a:cubicBezTo>
                    <a:pt x="690933" y="565239"/>
                    <a:pt x="686105" y="580602"/>
                    <a:pt x="681316" y="596603"/>
                  </a:cubicBezTo>
                  <a:cubicBezTo>
                    <a:pt x="662522" y="586268"/>
                    <a:pt x="644166" y="576572"/>
                    <a:pt x="633552" y="556859"/>
                  </a:cubicBezTo>
                  <a:cubicBezTo>
                    <a:pt x="630599" y="551392"/>
                    <a:pt x="629402" y="547322"/>
                    <a:pt x="632474" y="541776"/>
                  </a:cubicBezTo>
                  <a:cubicBezTo>
                    <a:pt x="634949" y="537306"/>
                    <a:pt x="636305" y="532239"/>
                    <a:pt x="638420" y="527570"/>
                  </a:cubicBezTo>
                  <a:cubicBezTo>
                    <a:pt x="644206" y="514841"/>
                    <a:pt x="650710" y="502391"/>
                    <a:pt x="642490" y="488065"/>
                  </a:cubicBezTo>
                  <a:cubicBezTo>
                    <a:pt x="640854" y="485232"/>
                    <a:pt x="640016" y="480843"/>
                    <a:pt x="645084" y="478887"/>
                  </a:cubicBezTo>
                  <a:cubicBezTo>
                    <a:pt x="662322" y="472183"/>
                    <a:pt x="678204" y="461569"/>
                    <a:pt x="698315" y="463804"/>
                  </a:cubicBezTo>
                  <a:cubicBezTo>
                    <a:pt x="705737" y="464642"/>
                    <a:pt x="709369" y="466158"/>
                    <a:pt x="708850" y="473740"/>
                  </a:cubicBezTo>
                  <a:cubicBezTo>
                    <a:pt x="708331" y="481282"/>
                    <a:pt x="711962" y="482558"/>
                    <a:pt x="718946" y="482439"/>
                  </a:cubicBezTo>
                  <a:cubicBezTo>
                    <a:pt x="730877" y="482239"/>
                    <a:pt x="740254" y="478927"/>
                    <a:pt x="746719" y="468273"/>
                  </a:cubicBezTo>
                  <a:cubicBezTo>
                    <a:pt x="759847" y="446645"/>
                    <a:pt x="783151" y="444889"/>
                    <a:pt x="804500" y="439343"/>
                  </a:cubicBezTo>
                  <a:close/>
                  <a:moveTo>
                    <a:pt x="691048" y="24"/>
                  </a:moveTo>
                  <a:cubicBezTo>
                    <a:pt x="733839" y="313"/>
                    <a:pt x="776566" y="3176"/>
                    <a:pt x="819144" y="8264"/>
                  </a:cubicBezTo>
                  <a:cubicBezTo>
                    <a:pt x="896677" y="17522"/>
                    <a:pt x="973252" y="32725"/>
                    <a:pt x="1048231" y="56667"/>
                  </a:cubicBezTo>
                  <a:cubicBezTo>
                    <a:pt x="1100944" y="73506"/>
                    <a:pt x="1152340" y="92979"/>
                    <a:pt x="1201861" y="116682"/>
                  </a:cubicBezTo>
                  <a:cubicBezTo>
                    <a:pt x="1255492" y="142380"/>
                    <a:pt x="1307327" y="171710"/>
                    <a:pt x="1357126" y="204750"/>
                  </a:cubicBezTo>
                  <a:cubicBezTo>
                    <a:pt x="1436415" y="257423"/>
                    <a:pt x="1507564" y="319114"/>
                    <a:pt x="1571769" y="389065"/>
                  </a:cubicBezTo>
                  <a:cubicBezTo>
                    <a:pt x="1578712" y="396607"/>
                    <a:pt x="1577994" y="406703"/>
                    <a:pt x="1582542" y="415082"/>
                  </a:cubicBezTo>
                  <a:cubicBezTo>
                    <a:pt x="1593117" y="434516"/>
                    <a:pt x="1594714" y="455465"/>
                    <a:pt x="1593955" y="477731"/>
                  </a:cubicBezTo>
                  <a:cubicBezTo>
                    <a:pt x="1593197" y="499798"/>
                    <a:pt x="1599342" y="521067"/>
                    <a:pt x="1623683" y="531442"/>
                  </a:cubicBezTo>
                  <a:cubicBezTo>
                    <a:pt x="1634298" y="535951"/>
                    <a:pt x="1637809" y="548481"/>
                    <a:pt x="1633939" y="558696"/>
                  </a:cubicBezTo>
                  <a:cubicBezTo>
                    <a:pt x="1633061" y="561090"/>
                    <a:pt x="1631265" y="562207"/>
                    <a:pt x="1629151" y="562806"/>
                  </a:cubicBezTo>
                  <a:cubicBezTo>
                    <a:pt x="1617938" y="565879"/>
                    <a:pt x="1607483" y="571465"/>
                    <a:pt x="1594953" y="569270"/>
                  </a:cubicBezTo>
                  <a:cubicBezTo>
                    <a:pt x="1583221" y="567195"/>
                    <a:pt x="1573963" y="575256"/>
                    <a:pt x="1564706" y="580643"/>
                  </a:cubicBezTo>
                  <a:cubicBezTo>
                    <a:pt x="1558840" y="584075"/>
                    <a:pt x="1565344" y="586469"/>
                    <a:pt x="1568098" y="587706"/>
                  </a:cubicBezTo>
                  <a:cubicBezTo>
                    <a:pt x="1580109" y="593173"/>
                    <a:pt x="1592399" y="598121"/>
                    <a:pt x="1604370" y="603707"/>
                  </a:cubicBezTo>
                  <a:cubicBezTo>
                    <a:pt x="1607722" y="605264"/>
                    <a:pt x="1614146" y="605543"/>
                    <a:pt x="1610954" y="612486"/>
                  </a:cubicBezTo>
                  <a:cubicBezTo>
                    <a:pt x="1608560" y="617674"/>
                    <a:pt x="1609597" y="625255"/>
                    <a:pt x="1600021" y="624816"/>
                  </a:cubicBezTo>
                  <a:cubicBezTo>
                    <a:pt x="1589007" y="624298"/>
                    <a:pt x="1577954" y="625096"/>
                    <a:pt x="1566900" y="625176"/>
                  </a:cubicBezTo>
                  <a:cubicBezTo>
                    <a:pt x="1561314" y="625215"/>
                    <a:pt x="1559039" y="626532"/>
                    <a:pt x="1560675" y="633037"/>
                  </a:cubicBezTo>
                  <a:cubicBezTo>
                    <a:pt x="1563549" y="644728"/>
                    <a:pt x="1564746" y="656779"/>
                    <a:pt x="1569574" y="668112"/>
                  </a:cubicBezTo>
                  <a:cubicBezTo>
                    <a:pt x="1573564" y="677449"/>
                    <a:pt x="1578353" y="686907"/>
                    <a:pt x="1576836" y="697721"/>
                  </a:cubicBezTo>
                  <a:cubicBezTo>
                    <a:pt x="1574163" y="717074"/>
                    <a:pt x="1581066" y="733434"/>
                    <a:pt x="1592000" y="748917"/>
                  </a:cubicBezTo>
                  <a:cubicBezTo>
                    <a:pt x="1597706" y="756977"/>
                    <a:pt x="1602814" y="765676"/>
                    <a:pt x="1606725" y="774735"/>
                  </a:cubicBezTo>
                  <a:cubicBezTo>
                    <a:pt x="1612271" y="787544"/>
                    <a:pt x="1619573" y="798637"/>
                    <a:pt x="1631185" y="806498"/>
                  </a:cubicBezTo>
                  <a:cubicBezTo>
                    <a:pt x="1637490" y="810768"/>
                    <a:pt x="1639166" y="816633"/>
                    <a:pt x="1635056" y="822579"/>
                  </a:cubicBezTo>
                  <a:cubicBezTo>
                    <a:pt x="1626118" y="835508"/>
                    <a:pt x="1623365" y="850711"/>
                    <a:pt x="1621369" y="865236"/>
                  </a:cubicBezTo>
                  <a:cubicBezTo>
                    <a:pt x="1618855" y="883552"/>
                    <a:pt x="1605168" y="890335"/>
                    <a:pt x="1593477" y="899872"/>
                  </a:cubicBezTo>
                  <a:cubicBezTo>
                    <a:pt x="1590763" y="902067"/>
                    <a:pt x="1588568" y="900312"/>
                    <a:pt x="1586493" y="899035"/>
                  </a:cubicBezTo>
                  <a:cubicBezTo>
                    <a:pt x="1575520" y="892331"/>
                    <a:pt x="1564626" y="885427"/>
                    <a:pt x="1553652" y="878724"/>
                  </a:cubicBezTo>
                  <a:cubicBezTo>
                    <a:pt x="1550221" y="876648"/>
                    <a:pt x="1547707" y="873895"/>
                    <a:pt x="1548226" y="869865"/>
                  </a:cubicBezTo>
                  <a:cubicBezTo>
                    <a:pt x="1550500" y="853105"/>
                    <a:pt x="1540205" y="843688"/>
                    <a:pt x="1528713" y="834391"/>
                  </a:cubicBezTo>
                  <a:cubicBezTo>
                    <a:pt x="1517300" y="825212"/>
                    <a:pt x="1515465" y="798677"/>
                    <a:pt x="1527037" y="789778"/>
                  </a:cubicBezTo>
                  <a:cubicBezTo>
                    <a:pt x="1544914" y="776051"/>
                    <a:pt x="1542439" y="758454"/>
                    <a:pt x="1540604" y="740138"/>
                  </a:cubicBezTo>
                  <a:cubicBezTo>
                    <a:pt x="1540085" y="735190"/>
                    <a:pt x="1537292" y="732995"/>
                    <a:pt x="1532942" y="732277"/>
                  </a:cubicBezTo>
                  <a:cubicBezTo>
                    <a:pt x="1515624" y="729524"/>
                    <a:pt x="1499383" y="721344"/>
                    <a:pt x="1481187" y="722900"/>
                  </a:cubicBezTo>
                  <a:cubicBezTo>
                    <a:pt x="1474443" y="723498"/>
                    <a:pt x="1463709" y="708854"/>
                    <a:pt x="1463669" y="699317"/>
                  </a:cubicBezTo>
                  <a:cubicBezTo>
                    <a:pt x="1463589" y="689780"/>
                    <a:pt x="1463589" y="680083"/>
                    <a:pt x="1465066" y="670666"/>
                  </a:cubicBezTo>
                  <a:cubicBezTo>
                    <a:pt x="1467500" y="655103"/>
                    <a:pt x="1465665" y="640898"/>
                    <a:pt x="1456487" y="627689"/>
                  </a:cubicBezTo>
                  <a:cubicBezTo>
                    <a:pt x="1452297" y="621704"/>
                    <a:pt x="1448666" y="615120"/>
                    <a:pt x="1445912" y="608376"/>
                  </a:cubicBezTo>
                  <a:cubicBezTo>
                    <a:pt x="1439967" y="593811"/>
                    <a:pt x="1430470" y="582798"/>
                    <a:pt x="1416463" y="575655"/>
                  </a:cubicBezTo>
                  <a:cubicBezTo>
                    <a:pt x="1407844" y="571266"/>
                    <a:pt x="1403734" y="564562"/>
                    <a:pt x="1400901" y="554745"/>
                  </a:cubicBezTo>
                  <a:cubicBezTo>
                    <a:pt x="1394836" y="533756"/>
                    <a:pt x="1391763" y="512368"/>
                    <a:pt x="1389089" y="490899"/>
                  </a:cubicBezTo>
                  <a:cubicBezTo>
                    <a:pt x="1388172" y="483637"/>
                    <a:pt x="1385897" y="477532"/>
                    <a:pt x="1381827" y="471666"/>
                  </a:cubicBezTo>
                  <a:cubicBezTo>
                    <a:pt x="1372170" y="457779"/>
                    <a:pt x="1362952" y="443574"/>
                    <a:pt x="1353136" y="429807"/>
                  </a:cubicBezTo>
                  <a:cubicBezTo>
                    <a:pt x="1345235" y="418754"/>
                    <a:pt x="1345275" y="405466"/>
                    <a:pt x="1342282" y="393175"/>
                  </a:cubicBezTo>
                  <a:cubicBezTo>
                    <a:pt x="1340048" y="383997"/>
                    <a:pt x="1336416" y="378610"/>
                    <a:pt x="1326879" y="375897"/>
                  </a:cubicBezTo>
                  <a:cubicBezTo>
                    <a:pt x="1303296" y="369193"/>
                    <a:pt x="1282706" y="355945"/>
                    <a:pt x="1262315" y="342897"/>
                  </a:cubicBezTo>
                  <a:cubicBezTo>
                    <a:pt x="1251980" y="336273"/>
                    <a:pt x="1248947" y="343934"/>
                    <a:pt x="1243600" y="348922"/>
                  </a:cubicBezTo>
                  <a:cubicBezTo>
                    <a:pt x="1236537" y="355506"/>
                    <a:pt x="1243560" y="359178"/>
                    <a:pt x="1247032" y="362010"/>
                  </a:cubicBezTo>
                  <a:cubicBezTo>
                    <a:pt x="1256210" y="369512"/>
                    <a:pt x="1254135" y="374859"/>
                    <a:pt x="1245196" y="380007"/>
                  </a:cubicBezTo>
                  <a:cubicBezTo>
                    <a:pt x="1244877" y="380207"/>
                    <a:pt x="1244598" y="380446"/>
                    <a:pt x="1244359" y="380725"/>
                  </a:cubicBezTo>
                  <a:cubicBezTo>
                    <a:pt x="1239729" y="385274"/>
                    <a:pt x="1229554" y="387948"/>
                    <a:pt x="1230672" y="393375"/>
                  </a:cubicBezTo>
                  <a:cubicBezTo>
                    <a:pt x="1231988" y="399680"/>
                    <a:pt x="1242244" y="399201"/>
                    <a:pt x="1248668" y="400917"/>
                  </a:cubicBezTo>
                  <a:cubicBezTo>
                    <a:pt x="1254215" y="402353"/>
                    <a:pt x="1258724" y="404867"/>
                    <a:pt x="1263433" y="407780"/>
                  </a:cubicBezTo>
                  <a:cubicBezTo>
                    <a:pt x="1293041" y="426216"/>
                    <a:pt x="1311716" y="458737"/>
                    <a:pt x="1347949" y="469990"/>
                  </a:cubicBezTo>
                  <a:cubicBezTo>
                    <a:pt x="1340806" y="476694"/>
                    <a:pt x="1333863" y="478569"/>
                    <a:pt x="1327598" y="480844"/>
                  </a:cubicBezTo>
                  <a:cubicBezTo>
                    <a:pt x="1318101" y="484236"/>
                    <a:pt x="1311716" y="489982"/>
                    <a:pt x="1309003" y="499439"/>
                  </a:cubicBezTo>
                  <a:cubicBezTo>
                    <a:pt x="1306529" y="508058"/>
                    <a:pt x="1301660" y="508736"/>
                    <a:pt x="1293400" y="507739"/>
                  </a:cubicBezTo>
                  <a:cubicBezTo>
                    <a:pt x="1272531" y="505305"/>
                    <a:pt x="1255651" y="494012"/>
                    <a:pt x="1237654" y="485113"/>
                  </a:cubicBezTo>
                  <a:cubicBezTo>
                    <a:pt x="1234143" y="483358"/>
                    <a:pt x="1232068" y="480245"/>
                    <a:pt x="1230392" y="477013"/>
                  </a:cubicBezTo>
                  <a:cubicBezTo>
                    <a:pt x="1197152" y="413686"/>
                    <a:pt x="1184463" y="418155"/>
                    <a:pt x="1131670" y="389864"/>
                  </a:cubicBezTo>
                  <a:cubicBezTo>
                    <a:pt x="1118063" y="382561"/>
                    <a:pt x="1104017" y="376136"/>
                    <a:pt x="1090410" y="368874"/>
                  </a:cubicBezTo>
                  <a:cubicBezTo>
                    <a:pt x="1078757" y="362649"/>
                    <a:pt x="1075207" y="349281"/>
                    <a:pt x="1066547" y="340462"/>
                  </a:cubicBezTo>
                  <a:cubicBezTo>
                    <a:pt x="1058048" y="331843"/>
                    <a:pt x="1061440" y="328252"/>
                    <a:pt x="1070019" y="322147"/>
                  </a:cubicBezTo>
                  <a:cubicBezTo>
                    <a:pt x="1089173" y="308460"/>
                    <a:pt x="1111878" y="309537"/>
                    <a:pt x="1132907" y="303911"/>
                  </a:cubicBezTo>
                  <a:cubicBezTo>
                    <a:pt x="1138015" y="302554"/>
                    <a:pt x="1146914" y="306185"/>
                    <a:pt x="1147512" y="296528"/>
                  </a:cubicBezTo>
                  <a:cubicBezTo>
                    <a:pt x="1148190" y="285675"/>
                    <a:pt x="1140449" y="271589"/>
                    <a:pt x="1133506" y="269394"/>
                  </a:cubicBezTo>
                  <a:cubicBezTo>
                    <a:pt x="1129316" y="268037"/>
                    <a:pt x="1125046" y="266880"/>
                    <a:pt x="1120936" y="265284"/>
                  </a:cubicBezTo>
                  <a:cubicBezTo>
                    <a:pt x="1116307" y="263528"/>
                    <a:pt x="1112556" y="264446"/>
                    <a:pt x="1111160" y="269155"/>
                  </a:cubicBezTo>
                  <a:cubicBezTo>
                    <a:pt x="1108765" y="277295"/>
                    <a:pt x="1103019" y="278612"/>
                    <a:pt x="1095837" y="277973"/>
                  </a:cubicBezTo>
                  <a:cubicBezTo>
                    <a:pt x="1094759" y="277893"/>
                    <a:pt x="1093642" y="278013"/>
                    <a:pt x="1092525" y="278013"/>
                  </a:cubicBezTo>
                  <a:cubicBezTo>
                    <a:pt x="1086300" y="277973"/>
                    <a:pt x="1078039" y="280367"/>
                    <a:pt x="1074368" y="277295"/>
                  </a:cubicBezTo>
                  <a:cubicBezTo>
                    <a:pt x="1069500" y="273225"/>
                    <a:pt x="1075645" y="266122"/>
                    <a:pt x="1076883" y="260296"/>
                  </a:cubicBezTo>
                  <a:cubicBezTo>
                    <a:pt x="1077880" y="255388"/>
                    <a:pt x="1076324" y="252355"/>
                    <a:pt x="1071615" y="251118"/>
                  </a:cubicBezTo>
                  <a:cubicBezTo>
                    <a:pt x="1056132" y="247088"/>
                    <a:pt x="1045358" y="237431"/>
                    <a:pt x="1037657" y="223664"/>
                  </a:cubicBezTo>
                  <a:cubicBezTo>
                    <a:pt x="1033866" y="216881"/>
                    <a:pt x="1026564" y="214087"/>
                    <a:pt x="1020418" y="210257"/>
                  </a:cubicBezTo>
                  <a:cubicBezTo>
                    <a:pt x="988456" y="190544"/>
                    <a:pt x="957650" y="169156"/>
                    <a:pt x="926685" y="147967"/>
                  </a:cubicBezTo>
                  <a:cubicBezTo>
                    <a:pt x="913596" y="138988"/>
                    <a:pt x="905935" y="140146"/>
                    <a:pt x="895280" y="152596"/>
                  </a:cubicBezTo>
                  <a:cubicBezTo>
                    <a:pt x="890372" y="158342"/>
                    <a:pt x="886382" y="164287"/>
                    <a:pt x="878202" y="167280"/>
                  </a:cubicBezTo>
                  <a:cubicBezTo>
                    <a:pt x="864914" y="172188"/>
                    <a:pt x="853820" y="172947"/>
                    <a:pt x="839734" y="167121"/>
                  </a:cubicBezTo>
                  <a:cubicBezTo>
                    <a:pt x="824970" y="161055"/>
                    <a:pt x="808091" y="157663"/>
                    <a:pt x="791251" y="159419"/>
                  </a:cubicBezTo>
                  <a:cubicBezTo>
                    <a:pt x="782472" y="160337"/>
                    <a:pt x="773654" y="161095"/>
                    <a:pt x="764835" y="161454"/>
                  </a:cubicBezTo>
                  <a:cubicBezTo>
                    <a:pt x="758370" y="161734"/>
                    <a:pt x="752505" y="163130"/>
                    <a:pt x="747237" y="166921"/>
                  </a:cubicBezTo>
                  <a:cubicBezTo>
                    <a:pt x="727046" y="181486"/>
                    <a:pt x="703263" y="183082"/>
                    <a:pt x="679960" y="183242"/>
                  </a:cubicBezTo>
                  <a:cubicBezTo>
                    <a:pt x="660646" y="183361"/>
                    <a:pt x="641452" y="179092"/>
                    <a:pt x="622817" y="172508"/>
                  </a:cubicBezTo>
                  <a:cubicBezTo>
                    <a:pt x="613200" y="169116"/>
                    <a:pt x="607414" y="164567"/>
                    <a:pt x="607295" y="154630"/>
                  </a:cubicBezTo>
                  <a:cubicBezTo>
                    <a:pt x="607175" y="145094"/>
                    <a:pt x="601987" y="142979"/>
                    <a:pt x="593807" y="143218"/>
                  </a:cubicBezTo>
                  <a:cubicBezTo>
                    <a:pt x="588300" y="143378"/>
                    <a:pt x="582754" y="142939"/>
                    <a:pt x="577287" y="142181"/>
                  </a:cubicBezTo>
                  <a:cubicBezTo>
                    <a:pt x="563001" y="140146"/>
                    <a:pt x="550312" y="142181"/>
                    <a:pt x="541174" y="154750"/>
                  </a:cubicBezTo>
                  <a:cubicBezTo>
                    <a:pt x="538540" y="158382"/>
                    <a:pt x="534670" y="158821"/>
                    <a:pt x="530440" y="159140"/>
                  </a:cubicBezTo>
                  <a:cubicBezTo>
                    <a:pt x="503665" y="161015"/>
                    <a:pt x="476929" y="163170"/>
                    <a:pt x="450912" y="170512"/>
                  </a:cubicBezTo>
                  <a:cubicBezTo>
                    <a:pt x="444367" y="172348"/>
                    <a:pt x="441015" y="174184"/>
                    <a:pt x="441175" y="181925"/>
                  </a:cubicBezTo>
                  <a:cubicBezTo>
                    <a:pt x="441574" y="201318"/>
                    <a:pt x="432596" y="210775"/>
                    <a:pt x="412524" y="213409"/>
                  </a:cubicBezTo>
                  <a:cubicBezTo>
                    <a:pt x="401232" y="214885"/>
                    <a:pt x="389899" y="216122"/>
                    <a:pt x="378527" y="217240"/>
                  </a:cubicBezTo>
                  <a:cubicBezTo>
                    <a:pt x="374017" y="217679"/>
                    <a:pt x="370027" y="219035"/>
                    <a:pt x="366316" y="221709"/>
                  </a:cubicBezTo>
                  <a:cubicBezTo>
                    <a:pt x="350993" y="232643"/>
                    <a:pt x="350634" y="232682"/>
                    <a:pt x="355422" y="250719"/>
                  </a:cubicBezTo>
                  <a:cubicBezTo>
                    <a:pt x="356859" y="256066"/>
                    <a:pt x="355502" y="258181"/>
                    <a:pt x="351432" y="261293"/>
                  </a:cubicBezTo>
                  <a:cubicBezTo>
                    <a:pt x="340778" y="269354"/>
                    <a:pt x="328287" y="269873"/>
                    <a:pt x="315997" y="271509"/>
                  </a:cubicBezTo>
                  <a:cubicBezTo>
                    <a:pt x="310531" y="272227"/>
                    <a:pt x="305063" y="272866"/>
                    <a:pt x="299637" y="273743"/>
                  </a:cubicBezTo>
                  <a:cubicBezTo>
                    <a:pt x="276772" y="277454"/>
                    <a:pt x="275654" y="277415"/>
                    <a:pt x="274378" y="300678"/>
                  </a:cubicBezTo>
                  <a:cubicBezTo>
                    <a:pt x="273500" y="316760"/>
                    <a:pt x="269190" y="327613"/>
                    <a:pt x="254705" y="337270"/>
                  </a:cubicBezTo>
                  <a:cubicBezTo>
                    <a:pt x="240020" y="347047"/>
                    <a:pt x="228927" y="362290"/>
                    <a:pt x="216517" y="375338"/>
                  </a:cubicBezTo>
                  <a:cubicBezTo>
                    <a:pt x="207379" y="384955"/>
                    <a:pt x="197364" y="393574"/>
                    <a:pt x="187786" y="402752"/>
                  </a:cubicBezTo>
                  <a:cubicBezTo>
                    <a:pt x="174578" y="415402"/>
                    <a:pt x="159335" y="421467"/>
                    <a:pt x="140101" y="421667"/>
                  </a:cubicBezTo>
                  <a:cubicBezTo>
                    <a:pt x="146725" y="411331"/>
                    <a:pt x="152551" y="401236"/>
                    <a:pt x="159375" y="391898"/>
                  </a:cubicBezTo>
                  <a:cubicBezTo>
                    <a:pt x="165360" y="383678"/>
                    <a:pt x="161211" y="376376"/>
                    <a:pt x="158537" y="369073"/>
                  </a:cubicBezTo>
                  <a:cubicBezTo>
                    <a:pt x="156063" y="362290"/>
                    <a:pt x="149439" y="364844"/>
                    <a:pt x="145010" y="365522"/>
                  </a:cubicBezTo>
                  <a:cubicBezTo>
                    <a:pt x="131283" y="367677"/>
                    <a:pt x="121426" y="363607"/>
                    <a:pt x="115880" y="350518"/>
                  </a:cubicBezTo>
                  <a:cubicBezTo>
                    <a:pt x="115601" y="349840"/>
                    <a:pt x="115042" y="349321"/>
                    <a:pt x="114643" y="348683"/>
                  </a:cubicBezTo>
                  <a:cubicBezTo>
                    <a:pt x="95728" y="321428"/>
                    <a:pt x="95409" y="321109"/>
                    <a:pt x="119232" y="298125"/>
                  </a:cubicBezTo>
                  <a:cubicBezTo>
                    <a:pt x="130963" y="286832"/>
                    <a:pt x="142615" y="274342"/>
                    <a:pt x="161091" y="274462"/>
                  </a:cubicBezTo>
                  <a:cubicBezTo>
                    <a:pt x="162448" y="274462"/>
                    <a:pt x="164603" y="273903"/>
                    <a:pt x="165042" y="272986"/>
                  </a:cubicBezTo>
                  <a:cubicBezTo>
                    <a:pt x="172504" y="256864"/>
                    <a:pt x="188305" y="244135"/>
                    <a:pt x="183876" y="223185"/>
                  </a:cubicBezTo>
                  <a:cubicBezTo>
                    <a:pt x="178648" y="198605"/>
                    <a:pt x="179128" y="198645"/>
                    <a:pt x="201833" y="188190"/>
                  </a:cubicBezTo>
                  <a:cubicBezTo>
                    <a:pt x="214522" y="182364"/>
                    <a:pt x="226932" y="175939"/>
                    <a:pt x="239542" y="170034"/>
                  </a:cubicBezTo>
                  <a:cubicBezTo>
                    <a:pt x="245088" y="167440"/>
                    <a:pt x="248201" y="163888"/>
                    <a:pt x="247881" y="157304"/>
                  </a:cubicBezTo>
                  <a:cubicBezTo>
                    <a:pt x="247602" y="151798"/>
                    <a:pt x="248719" y="146251"/>
                    <a:pt x="248400" y="140784"/>
                  </a:cubicBezTo>
                  <a:cubicBezTo>
                    <a:pt x="247842" y="130808"/>
                    <a:pt x="253667" y="119515"/>
                    <a:pt x="241656" y="111734"/>
                  </a:cubicBezTo>
                  <a:cubicBezTo>
                    <a:pt x="232878" y="106108"/>
                    <a:pt x="227331" y="95613"/>
                    <a:pt x="215081" y="93379"/>
                  </a:cubicBezTo>
                  <a:cubicBezTo>
                    <a:pt x="227531" y="88869"/>
                    <a:pt x="240061" y="84480"/>
                    <a:pt x="252470" y="79771"/>
                  </a:cubicBezTo>
                  <a:cubicBezTo>
                    <a:pt x="305702" y="59460"/>
                    <a:pt x="360251" y="43379"/>
                    <a:pt x="415717" y="30450"/>
                  </a:cubicBezTo>
                  <a:cubicBezTo>
                    <a:pt x="464080" y="19158"/>
                    <a:pt x="513321" y="13212"/>
                    <a:pt x="562563" y="7226"/>
                  </a:cubicBezTo>
                  <a:cubicBezTo>
                    <a:pt x="605399" y="2019"/>
                    <a:pt x="648256" y="-266"/>
                    <a:pt x="691048" y="24"/>
                  </a:cubicBezTo>
                  <a:close/>
                </a:path>
              </a:pathLst>
            </a:custGeom>
            <a:solidFill>
              <a:schemeClr val="accent5"/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3F6EF205-6D39-42B9-82B2-A84FCDE25CE4}"/>
              </a:ext>
            </a:extLst>
          </p:cNvPr>
          <p:cNvGrpSpPr/>
          <p:nvPr/>
        </p:nvGrpSpPr>
        <p:grpSpPr>
          <a:xfrm>
            <a:off x="674261" y="1790865"/>
            <a:ext cx="3090301" cy="1244893"/>
            <a:chOff x="2460777" y="4141363"/>
            <a:chExt cx="1170094" cy="12448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C0325-72B5-4C98-811F-CF5A91083ED4}"/>
                </a:ext>
              </a:extLst>
            </p:cNvPr>
            <p:cNvSpPr txBox="1"/>
            <p:nvPr/>
          </p:nvSpPr>
          <p:spPr>
            <a:xfrm>
              <a:off x="2542684" y="4647592"/>
              <a:ext cx="9268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Users prioritize platforms with diverse, high-quality content offerings.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E018D-E4AA-43D3-80D5-E193BADE839F}"/>
                </a:ext>
              </a:extLst>
            </p:cNvPr>
            <p:cNvSpPr txBox="1"/>
            <p:nvPr/>
          </p:nvSpPr>
          <p:spPr>
            <a:xfrm>
              <a:off x="2460777" y="4141363"/>
              <a:ext cx="1170094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Variety and Quality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2605D470-5015-4CCC-B138-D4D91312875F}"/>
              </a:ext>
            </a:extLst>
          </p:cNvPr>
          <p:cNvGrpSpPr/>
          <p:nvPr/>
        </p:nvGrpSpPr>
        <p:grpSpPr>
          <a:xfrm>
            <a:off x="914402" y="4238938"/>
            <a:ext cx="2447999" cy="1327890"/>
            <a:chOff x="2551704" y="4141363"/>
            <a:chExt cx="926897" cy="13278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34B4DD-CA50-4DD7-88AC-244A9C06335D}"/>
                </a:ext>
              </a:extLst>
            </p:cNvPr>
            <p:cNvSpPr txBox="1"/>
            <p:nvPr/>
          </p:nvSpPr>
          <p:spPr>
            <a:xfrm>
              <a:off x="2551704" y="4638256"/>
              <a:ext cx="926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Subscription pricing and benefits influence user decisions.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9293EE-6765-42D9-99D3-01436931E5D6}"/>
                </a:ext>
              </a:extLst>
            </p:cNvPr>
            <p:cNvSpPr txBox="1"/>
            <p:nvPr/>
          </p:nvSpPr>
          <p:spPr>
            <a:xfrm>
              <a:off x="2551704" y="4141363"/>
              <a:ext cx="926897" cy="47607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Value for Money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2CA2E5AE-0EA3-4991-A6E6-BE4016930C07}"/>
              </a:ext>
            </a:extLst>
          </p:cNvPr>
          <p:cNvGrpSpPr/>
          <p:nvPr/>
        </p:nvGrpSpPr>
        <p:grpSpPr>
          <a:xfrm>
            <a:off x="8801799" y="1789018"/>
            <a:ext cx="2452495" cy="1474274"/>
            <a:chOff x="2549987" y="4141363"/>
            <a:chExt cx="937437" cy="14742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539A5-EA33-48AD-B802-492EE9F8E78F}"/>
                </a:ext>
              </a:extLst>
            </p:cNvPr>
            <p:cNvSpPr txBox="1"/>
            <p:nvPr/>
          </p:nvSpPr>
          <p:spPr>
            <a:xfrm>
              <a:off x="2549987" y="4661530"/>
              <a:ext cx="9357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Intuitive interfaces and personalized recommendations enhance user satisfaction.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CCEA8-FA89-4917-B533-E3F55B2428C6}"/>
                </a:ext>
              </a:extLst>
            </p:cNvPr>
            <p:cNvSpPr txBox="1"/>
            <p:nvPr/>
          </p:nvSpPr>
          <p:spPr>
            <a:xfrm>
              <a:off x="2551705" y="4141363"/>
              <a:ext cx="935719" cy="4760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User Experience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65D633F6-6088-474C-A3E8-00A53E1CBAEF}"/>
              </a:ext>
            </a:extLst>
          </p:cNvPr>
          <p:cNvGrpSpPr/>
          <p:nvPr/>
        </p:nvGrpSpPr>
        <p:grpSpPr>
          <a:xfrm>
            <a:off x="8801799" y="4238938"/>
            <a:ext cx="2720692" cy="1263647"/>
            <a:chOff x="2551704" y="4141363"/>
            <a:chExt cx="1039952" cy="12636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BC6B-A201-4FFE-8320-51CBA6EDEEA0}"/>
                </a:ext>
              </a:extLst>
            </p:cNvPr>
            <p:cNvSpPr txBox="1"/>
            <p:nvPr/>
          </p:nvSpPr>
          <p:spPr>
            <a:xfrm>
              <a:off x="2551704" y="4666346"/>
              <a:ext cx="9357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Platforms with a wide global reach attract a broader audience.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2C530E-FDF1-4DCA-B911-D422E64BA935}"/>
                </a:ext>
              </a:extLst>
            </p:cNvPr>
            <p:cNvSpPr txBox="1"/>
            <p:nvPr/>
          </p:nvSpPr>
          <p:spPr>
            <a:xfrm>
              <a:off x="2551705" y="4141363"/>
              <a:ext cx="1039951" cy="47607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Global Accessibility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Rectangle 30">
            <a:extLst>
              <a:ext uri="{FF2B5EF4-FFF2-40B4-BE49-F238E27FC236}">
                <a16:creationId xmlns:a16="http://schemas.microsoft.com/office/drawing/2014/main" id="{B63B5018-A405-40DC-BCA1-5D60628D6F2C}"/>
              </a:ext>
            </a:extLst>
          </p:cNvPr>
          <p:cNvSpPr/>
          <p:nvPr/>
        </p:nvSpPr>
        <p:spPr>
          <a:xfrm>
            <a:off x="3910456" y="3467988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FBB442CA-5435-408F-A5B4-DCBC7858D29C}"/>
              </a:ext>
            </a:extLst>
          </p:cNvPr>
          <p:cNvSpPr/>
          <p:nvPr/>
        </p:nvSpPr>
        <p:spPr>
          <a:xfrm flipH="1">
            <a:off x="5871569" y="1523063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8033D745-B893-4F44-99EA-2E302DBF24EF}"/>
              </a:ext>
            </a:extLst>
          </p:cNvPr>
          <p:cNvSpPr/>
          <p:nvPr/>
        </p:nvSpPr>
        <p:spPr>
          <a:xfrm>
            <a:off x="7919552" y="3522238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A0231AB-E5B6-4DE2-9458-5C776377F0B7}"/>
              </a:ext>
            </a:extLst>
          </p:cNvPr>
          <p:cNvSpPr>
            <a:spLocks noChangeAspect="1"/>
          </p:cNvSpPr>
          <p:nvPr/>
        </p:nvSpPr>
        <p:spPr>
          <a:xfrm>
            <a:off x="5882135" y="5452060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AB9B2-A58A-24CB-398B-5B7CC9797A56}"/>
              </a:ext>
            </a:extLst>
          </p:cNvPr>
          <p:cNvSpPr txBox="1">
            <a:spLocks/>
          </p:cNvSpPr>
          <p:nvPr/>
        </p:nvSpPr>
        <p:spPr>
          <a:xfrm>
            <a:off x="230618" y="64749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OTT Platform Revenue Analysis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7A25953-2EB0-C0F3-3861-A85C765C9F1A}"/>
              </a:ext>
            </a:extLst>
          </p:cNvPr>
          <p:cNvSpPr txBox="1">
            <a:spLocks/>
          </p:cNvSpPr>
          <p:nvPr/>
        </p:nvSpPr>
        <p:spPr>
          <a:xfrm>
            <a:off x="230618" y="1111699"/>
            <a:ext cx="5329126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i="0" dirty="0">
                <a:solidFill>
                  <a:srgbClr val="3F4857"/>
                </a:solidFill>
                <a:effectLst/>
                <a:latin typeface="Work Sans" pitchFamily="2" charset="0"/>
              </a:rPr>
              <a:t>Comparison of Revenue Across Top OTT Platforms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7A3F8-3DBA-B722-DDD4-4F66E4B8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0" y="326316"/>
            <a:ext cx="1819306" cy="196451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FD22787-1F1F-8A84-39B5-77FE85748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703463"/>
              </p:ext>
            </p:extLst>
          </p:nvPr>
        </p:nvGraphicFramePr>
        <p:xfrm>
          <a:off x="1495744" y="1497796"/>
          <a:ext cx="8128000" cy="5033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115FC37-42C4-5C7B-CA7A-B2B9AE798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76" y="3429000"/>
            <a:ext cx="320068" cy="22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6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34684" y="534457"/>
            <a:ext cx="11573197" cy="724247"/>
          </a:xfrm>
        </p:spPr>
        <p:txBody>
          <a:bodyPr/>
          <a:lstStyle/>
          <a:p>
            <a:r>
              <a:rPr lang="en-US" sz="3200" dirty="0"/>
              <a:t>Data-Driven Insights and Strategic Recommendations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76C4B3-63C5-49CE-BC7D-554980E9434C}"/>
              </a:ext>
            </a:extLst>
          </p:cNvPr>
          <p:cNvGrpSpPr/>
          <p:nvPr/>
        </p:nvGrpSpPr>
        <p:grpSpPr>
          <a:xfrm>
            <a:off x="1866900" y="4392499"/>
            <a:ext cx="4229100" cy="1394641"/>
            <a:chOff x="1504950" y="4457978"/>
            <a:chExt cx="4229100" cy="139464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A02815-EA86-409C-B2CE-64B197D220D9}"/>
                </a:ext>
              </a:extLst>
            </p:cNvPr>
            <p:cNvSpPr/>
            <p:nvPr/>
          </p:nvSpPr>
          <p:spPr>
            <a:xfrm>
              <a:off x="2019300" y="4972328"/>
              <a:ext cx="3714750" cy="88029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A3F723-DEC1-4536-BDB3-93762E4F9E8F}"/>
                </a:ext>
              </a:extLst>
            </p:cNvPr>
            <p:cNvSpPr/>
            <p:nvPr/>
          </p:nvSpPr>
          <p:spPr>
            <a:xfrm>
              <a:off x="1504950" y="4457978"/>
              <a:ext cx="1028700" cy="10287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71AC894-F570-4546-BB6F-C0565B9FDCC6}"/>
                </a:ext>
              </a:extLst>
            </p:cNvPr>
            <p:cNvSpPr/>
            <p:nvPr/>
          </p:nvSpPr>
          <p:spPr>
            <a:xfrm>
              <a:off x="1581150" y="4534178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3391C6-DF22-4B72-8A88-4DCAF7B6F2BB}"/>
              </a:ext>
            </a:extLst>
          </p:cNvPr>
          <p:cNvGrpSpPr/>
          <p:nvPr/>
        </p:nvGrpSpPr>
        <p:grpSpPr>
          <a:xfrm>
            <a:off x="3778250" y="3310292"/>
            <a:ext cx="4229100" cy="1394641"/>
            <a:chOff x="2968625" y="3832971"/>
            <a:chExt cx="4229100" cy="139464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84EBB8-1F71-4C4D-A122-DB3A322E68AF}"/>
                </a:ext>
              </a:extLst>
            </p:cNvPr>
            <p:cNvSpPr/>
            <p:nvPr/>
          </p:nvSpPr>
          <p:spPr>
            <a:xfrm>
              <a:off x="3482975" y="4347321"/>
              <a:ext cx="3714750" cy="88029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B2C4346-BC28-49CE-AAEC-834AACDC6F19}"/>
                </a:ext>
              </a:extLst>
            </p:cNvPr>
            <p:cNvSpPr/>
            <p:nvPr/>
          </p:nvSpPr>
          <p:spPr>
            <a:xfrm>
              <a:off x="2968625" y="3832971"/>
              <a:ext cx="1028700" cy="10287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DA05A15-6E73-4D1B-9339-613005C860DE}"/>
                </a:ext>
              </a:extLst>
            </p:cNvPr>
            <p:cNvSpPr/>
            <p:nvPr/>
          </p:nvSpPr>
          <p:spPr>
            <a:xfrm>
              <a:off x="3044825" y="3909171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1329A-61DC-4C40-837C-B90690757ED1}"/>
              </a:ext>
            </a:extLst>
          </p:cNvPr>
          <p:cNvGrpSpPr/>
          <p:nvPr/>
        </p:nvGrpSpPr>
        <p:grpSpPr>
          <a:xfrm>
            <a:off x="5689600" y="2228085"/>
            <a:ext cx="4229100" cy="1394641"/>
            <a:chOff x="4879975" y="2750764"/>
            <a:chExt cx="4229100" cy="139464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032C449-E707-4371-994F-D1E84FA100FB}"/>
                </a:ext>
              </a:extLst>
            </p:cNvPr>
            <p:cNvSpPr/>
            <p:nvPr/>
          </p:nvSpPr>
          <p:spPr>
            <a:xfrm>
              <a:off x="5394325" y="3265114"/>
              <a:ext cx="3714750" cy="88029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1C7C21-EF67-4273-9A1E-5546DA8A833A}"/>
                </a:ext>
              </a:extLst>
            </p:cNvPr>
            <p:cNvSpPr/>
            <p:nvPr/>
          </p:nvSpPr>
          <p:spPr>
            <a:xfrm>
              <a:off x="4879975" y="2750764"/>
              <a:ext cx="1028700" cy="10287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C8CD64E-C502-44E3-AD2E-B5F1657DAAC5}"/>
                </a:ext>
              </a:extLst>
            </p:cNvPr>
            <p:cNvSpPr/>
            <p:nvPr/>
          </p:nvSpPr>
          <p:spPr>
            <a:xfrm>
              <a:off x="4956175" y="2840728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>
            <a:extLst>
              <a:ext uri="{FF2B5EF4-FFF2-40B4-BE49-F238E27FC236}">
                <a16:creationId xmlns:a16="http://schemas.microsoft.com/office/drawing/2014/main" id="{2990D237-5C40-43DB-95B3-6351D7008EF9}"/>
              </a:ext>
            </a:extLst>
          </p:cNvPr>
          <p:cNvSpPr/>
          <p:nvPr/>
        </p:nvSpPr>
        <p:spPr>
          <a:xfrm>
            <a:off x="2324742" y="3310292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AA29C448-CE42-4EE5-A6FA-68A644FDC160}"/>
              </a:ext>
            </a:extLst>
          </p:cNvPr>
          <p:cNvSpPr/>
          <p:nvPr/>
        </p:nvSpPr>
        <p:spPr>
          <a:xfrm>
            <a:off x="4185291" y="2254699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97">
            <a:extLst>
              <a:ext uri="{FF2B5EF4-FFF2-40B4-BE49-F238E27FC236}">
                <a16:creationId xmlns:a16="http://schemas.microsoft.com/office/drawing/2014/main" id="{2D98E338-6D52-47EC-B726-AFDBF897E7DB}"/>
              </a:ext>
            </a:extLst>
          </p:cNvPr>
          <p:cNvGrpSpPr/>
          <p:nvPr/>
        </p:nvGrpSpPr>
        <p:grpSpPr>
          <a:xfrm>
            <a:off x="6814592" y="2758315"/>
            <a:ext cx="2598790" cy="910808"/>
            <a:chOff x="4931878" y="1681869"/>
            <a:chExt cx="1391826" cy="91080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0E8BC-5753-4F4C-9529-3E5D952F6B46}"/>
                </a:ext>
              </a:extLst>
            </p:cNvPr>
            <p:cNvSpPr txBox="1"/>
            <p:nvPr/>
          </p:nvSpPr>
          <p:spPr>
            <a:xfrm>
              <a:off x="4931878" y="1946346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Explore new demographics and territories for growth opportunities and increased market share.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AFC65-56A5-4750-9739-1705F9E1B705}"/>
                </a:ext>
              </a:extLst>
            </p:cNvPr>
            <p:cNvSpPr txBox="1"/>
            <p:nvPr/>
          </p:nvSpPr>
          <p:spPr>
            <a:xfrm>
              <a:off x="4948730" y="1681869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Expand Market Reach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97">
            <a:extLst>
              <a:ext uri="{FF2B5EF4-FFF2-40B4-BE49-F238E27FC236}">
                <a16:creationId xmlns:a16="http://schemas.microsoft.com/office/drawing/2014/main" id="{EFB55C64-5C4A-448B-BDA3-3491DF7841D2}"/>
              </a:ext>
            </a:extLst>
          </p:cNvPr>
          <p:cNvGrpSpPr/>
          <p:nvPr/>
        </p:nvGrpSpPr>
        <p:grpSpPr>
          <a:xfrm>
            <a:off x="4733043" y="3840930"/>
            <a:ext cx="3021123" cy="858988"/>
            <a:chOff x="4840159" y="1680006"/>
            <a:chExt cx="1618014" cy="85898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788494-FEDD-4395-8468-3504E0F6AEB6}"/>
                </a:ext>
              </a:extLst>
            </p:cNvPr>
            <p:cNvSpPr txBox="1"/>
            <p:nvPr/>
          </p:nvSpPr>
          <p:spPr>
            <a:xfrm>
              <a:off x="4840159" y="1892663"/>
              <a:ext cx="1618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Implement personalized recommendations and interactive features to increase user interaction.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73B0FA-201C-4FA8-B1D0-0D797B86F377}"/>
                </a:ext>
              </a:extLst>
            </p:cNvPr>
            <p:cNvSpPr txBox="1"/>
            <p:nvPr/>
          </p:nvSpPr>
          <p:spPr>
            <a:xfrm>
              <a:off x="4917900" y="1680006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Enhance User Engagement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97">
            <a:extLst>
              <a:ext uri="{FF2B5EF4-FFF2-40B4-BE49-F238E27FC236}">
                <a16:creationId xmlns:a16="http://schemas.microsoft.com/office/drawing/2014/main" id="{4E607474-A61C-4403-89DA-5354E6895214}"/>
              </a:ext>
            </a:extLst>
          </p:cNvPr>
          <p:cNvGrpSpPr/>
          <p:nvPr/>
        </p:nvGrpSpPr>
        <p:grpSpPr>
          <a:xfrm>
            <a:off x="2895600" y="4917938"/>
            <a:ext cx="3039116" cy="901165"/>
            <a:chOff x="4879173" y="1672535"/>
            <a:chExt cx="1627650" cy="9011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38A755-B005-4703-B590-A780BDBC60CC}"/>
                </a:ext>
              </a:extLst>
            </p:cNvPr>
            <p:cNvSpPr txBox="1"/>
            <p:nvPr/>
          </p:nvSpPr>
          <p:spPr>
            <a:xfrm>
              <a:off x="4891969" y="1927369"/>
              <a:ext cx="1450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Focus on acquiring high-demand and exclusive content to attract and retain users.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D2069C-F827-41DC-89D1-C374F189D5D3}"/>
                </a:ext>
              </a:extLst>
            </p:cNvPr>
            <p:cNvSpPr txBox="1"/>
            <p:nvPr/>
          </p:nvSpPr>
          <p:spPr>
            <a:xfrm>
              <a:off x="4879173" y="1672535"/>
              <a:ext cx="1627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Optimize Content Acquisition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18EC1C68-3D70-4AFC-ABD3-BD212C560E19}"/>
              </a:ext>
            </a:extLst>
          </p:cNvPr>
          <p:cNvSpPr/>
          <p:nvPr/>
        </p:nvSpPr>
        <p:spPr>
          <a:xfrm>
            <a:off x="9350920" y="2406243"/>
            <a:ext cx="545459" cy="1076342"/>
          </a:xfrm>
          <a:prstGeom prst="upArrow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7EF7E64D-CE62-4606-AF2B-9D725560F5C6}"/>
              </a:ext>
            </a:extLst>
          </p:cNvPr>
          <p:cNvSpPr/>
          <p:nvPr/>
        </p:nvSpPr>
        <p:spPr>
          <a:xfrm>
            <a:off x="7544093" y="3638605"/>
            <a:ext cx="545459" cy="949093"/>
          </a:xfrm>
          <a:prstGeom prst="upArrow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2A8C4335-E43C-42AD-81B6-F44A95BF22DE}"/>
              </a:ext>
            </a:extLst>
          </p:cNvPr>
          <p:cNvSpPr/>
          <p:nvPr/>
        </p:nvSpPr>
        <p:spPr>
          <a:xfrm>
            <a:off x="5480434" y="4734235"/>
            <a:ext cx="545459" cy="951787"/>
          </a:xfrm>
          <a:prstGeom prst="upArrow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02C5445-80E9-4BBF-A469-F202F33A4417}"/>
              </a:ext>
            </a:extLst>
          </p:cNvPr>
          <p:cNvSpPr/>
          <p:nvPr/>
        </p:nvSpPr>
        <p:spPr>
          <a:xfrm flipH="1">
            <a:off x="4037842" y="3631741"/>
            <a:ext cx="485211" cy="4002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6B403F7A-9F97-4108-935E-858DF0B371ED}"/>
              </a:ext>
            </a:extLst>
          </p:cNvPr>
          <p:cNvSpPr>
            <a:spLocks noChangeAspect="1"/>
          </p:cNvSpPr>
          <p:nvPr/>
        </p:nvSpPr>
        <p:spPr>
          <a:xfrm rot="9900000">
            <a:off x="6005725" y="2540402"/>
            <a:ext cx="475758" cy="40406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2E9662B5-9E03-4931-8D97-97A89BEC5055}"/>
              </a:ext>
            </a:extLst>
          </p:cNvPr>
          <p:cNvSpPr/>
          <p:nvPr/>
        </p:nvSpPr>
        <p:spPr>
          <a:xfrm>
            <a:off x="2158427" y="4734236"/>
            <a:ext cx="429110" cy="32961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Donut 24">
            <a:extLst>
              <a:ext uri="{FF2B5EF4-FFF2-40B4-BE49-F238E27FC236}">
                <a16:creationId xmlns:a16="http://schemas.microsoft.com/office/drawing/2014/main" id="{3A2E3E73-C729-48EE-9D4E-AD3B67F3D2D7}"/>
              </a:ext>
            </a:extLst>
          </p:cNvPr>
          <p:cNvSpPr/>
          <p:nvPr/>
        </p:nvSpPr>
        <p:spPr>
          <a:xfrm>
            <a:off x="7051129" y="1910349"/>
            <a:ext cx="518519" cy="52274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53A56B9E-67EB-4C74-B200-A03A03DED880}"/>
              </a:ext>
            </a:extLst>
          </p:cNvPr>
          <p:cNvSpPr txBox="1">
            <a:spLocks/>
          </p:cNvSpPr>
          <p:nvPr/>
        </p:nvSpPr>
        <p:spPr>
          <a:xfrm>
            <a:off x="-2073171" y="102827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0" i="0" dirty="0">
                <a:solidFill>
                  <a:srgbClr val="3F4857"/>
                </a:solidFill>
                <a:effectLst/>
                <a:latin typeface="Work Sans" pitchFamily="2" charset="0"/>
              </a:rPr>
              <a:t> Leveraging Analysis for Enhanced OTT Platform Performance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C1246C5-DB98-D2CA-7C7E-3E8F63EB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3" y="228817"/>
            <a:ext cx="126700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148195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521" y="482514"/>
            <a:ext cx="11573197" cy="724247"/>
          </a:xfrm>
        </p:spPr>
        <p:txBody>
          <a:bodyPr/>
          <a:lstStyle/>
          <a:p>
            <a:r>
              <a:rPr lang="en-US" dirty="0"/>
              <a:t>Objective of Analysis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8796-4DD2-401F-B3CF-00D017628A38}"/>
              </a:ext>
            </a:extLst>
          </p:cNvPr>
          <p:cNvGrpSpPr/>
          <p:nvPr/>
        </p:nvGrpSpPr>
        <p:grpSpPr>
          <a:xfrm>
            <a:off x="4910746" y="1592173"/>
            <a:ext cx="2093802" cy="3477515"/>
            <a:chOff x="5063146" y="2486637"/>
            <a:chExt cx="2093802" cy="3477515"/>
          </a:xfrm>
          <a:solidFill>
            <a:schemeClr val="accent4"/>
          </a:solidFill>
        </p:grpSpPr>
        <p:sp>
          <p:nvSpPr>
            <p:cNvPr id="4" name="Freeform: Shape 12">
              <a:extLst>
                <a:ext uri="{FF2B5EF4-FFF2-40B4-BE49-F238E27FC236}">
                  <a16:creationId xmlns:a16="http://schemas.microsoft.com/office/drawing/2014/main" id="{2F4918DC-69C2-4A6C-B7D0-E95EA732AB6A}"/>
                </a:ext>
              </a:extLst>
            </p:cNvPr>
            <p:cNvSpPr/>
            <p:nvPr/>
          </p:nvSpPr>
          <p:spPr>
            <a:xfrm>
              <a:off x="5570246" y="5095821"/>
              <a:ext cx="1050549" cy="258137"/>
            </a:xfrm>
            <a:custGeom>
              <a:avLst/>
              <a:gdLst>
                <a:gd name="connsiteX0" fmla="*/ 512486 w 977303"/>
                <a:gd name="connsiteY0" fmla="*/ 240135 h 240139"/>
                <a:gd name="connsiteX1" fmla="*/ 64186 w 977303"/>
                <a:gd name="connsiteY1" fmla="*/ 136798 h 240139"/>
                <a:gd name="connsiteX2" fmla="*/ 623 w 977303"/>
                <a:gd name="connsiteY2" fmla="*/ 44118 h 240139"/>
                <a:gd name="connsiteX3" fmla="*/ 52784 w 977303"/>
                <a:gd name="connsiteY3" fmla="*/ 4141 h 240139"/>
                <a:gd name="connsiteX4" fmla="*/ 161380 w 977303"/>
                <a:gd name="connsiteY4" fmla="*/ 54265 h 240139"/>
                <a:gd name="connsiteX5" fmla="*/ 518256 w 977303"/>
                <a:gd name="connsiteY5" fmla="*/ 125599 h 240139"/>
                <a:gd name="connsiteX6" fmla="*/ 876014 w 977303"/>
                <a:gd name="connsiteY6" fmla="*/ 44525 h 240139"/>
                <a:gd name="connsiteX7" fmla="*/ 917518 w 977303"/>
                <a:gd name="connsiteY7" fmla="*/ 26267 h 240139"/>
                <a:gd name="connsiteX8" fmla="*/ 937540 w 977303"/>
                <a:gd name="connsiteY8" fmla="*/ 26811 h 240139"/>
                <a:gd name="connsiteX9" fmla="*/ 948061 w 977303"/>
                <a:gd name="connsiteY9" fmla="*/ 136561 h 240139"/>
                <a:gd name="connsiteX10" fmla="*/ 916296 w 977303"/>
                <a:gd name="connsiteY10" fmla="*/ 154445 h 240139"/>
                <a:gd name="connsiteX11" fmla="*/ 633334 w 977303"/>
                <a:gd name="connsiteY11" fmla="*/ 232397 h 240139"/>
                <a:gd name="connsiteX12" fmla="*/ 512486 w 977303"/>
                <a:gd name="connsiteY12" fmla="*/ 240135 h 24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7303" h="240139">
                  <a:moveTo>
                    <a:pt x="512486" y="240135"/>
                  </a:moveTo>
                  <a:cubicBezTo>
                    <a:pt x="355497" y="238642"/>
                    <a:pt x="206617" y="201006"/>
                    <a:pt x="64186" y="136798"/>
                  </a:cubicBezTo>
                  <a:cubicBezTo>
                    <a:pt x="25533" y="119355"/>
                    <a:pt x="6494" y="84706"/>
                    <a:pt x="623" y="44118"/>
                  </a:cubicBezTo>
                  <a:cubicBezTo>
                    <a:pt x="-4331" y="9910"/>
                    <a:pt x="20917" y="-8857"/>
                    <a:pt x="52784" y="4141"/>
                  </a:cubicBezTo>
                  <a:cubicBezTo>
                    <a:pt x="89706" y="19209"/>
                    <a:pt x="124389" y="39197"/>
                    <a:pt x="161380" y="54265"/>
                  </a:cubicBezTo>
                  <a:cubicBezTo>
                    <a:pt x="275814" y="100860"/>
                    <a:pt x="394014" y="128552"/>
                    <a:pt x="518256" y="125599"/>
                  </a:cubicBezTo>
                  <a:cubicBezTo>
                    <a:pt x="642904" y="122681"/>
                    <a:pt x="761614" y="92919"/>
                    <a:pt x="876014" y="44525"/>
                  </a:cubicBezTo>
                  <a:cubicBezTo>
                    <a:pt x="889927" y="38654"/>
                    <a:pt x="903909" y="32851"/>
                    <a:pt x="917518" y="26267"/>
                  </a:cubicBezTo>
                  <a:cubicBezTo>
                    <a:pt x="924712" y="22772"/>
                    <a:pt x="930380" y="23722"/>
                    <a:pt x="937540" y="26811"/>
                  </a:cubicBezTo>
                  <a:cubicBezTo>
                    <a:pt x="985594" y="47749"/>
                    <a:pt x="991295" y="101505"/>
                    <a:pt x="948061" y="136561"/>
                  </a:cubicBezTo>
                  <a:cubicBezTo>
                    <a:pt x="938558" y="144264"/>
                    <a:pt x="927427" y="149457"/>
                    <a:pt x="916296" y="154445"/>
                  </a:cubicBezTo>
                  <a:cubicBezTo>
                    <a:pt x="825957" y="194898"/>
                    <a:pt x="731478" y="220282"/>
                    <a:pt x="633334" y="232397"/>
                  </a:cubicBezTo>
                  <a:cubicBezTo>
                    <a:pt x="593153" y="237352"/>
                    <a:pt x="552973" y="240271"/>
                    <a:pt x="512486" y="24013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7EC6C083-F9B6-42FA-B8DC-85285CDD777D}"/>
                </a:ext>
              </a:extLst>
            </p:cNvPr>
            <p:cNvSpPr/>
            <p:nvPr/>
          </p:nvSpPr>
          <p:spPr>
            <a:xfrm>
              <a:off x="5738092" y="5571797"/>
              <a:ext cx="700011" cy="392355"/>
            </a:xfrm>
            <a:custGeom>
              <a:avLst/>
              <a:gdLst>
                <a:gd name="connsiteX0" fmla="*/ 313313 w 651205"/>
                <a:gd name="connsiteY0" fmla="*/ 365000 h 364999"/>
                <a:gd name="connsiteX1" fmla="*/ 242420 w 651205"/>
                <a:gd name="connsiteY1" fmla="*/ 307478 h 364999"/>
                <a:gd name="connsiteX2" fmla="*/ 216017 w 651205"/>
                <a:gd name="connsiteY2" fmla="*/ 272014 h 364999"/>
                <a:gd name="connsiteX3" fmla="*/ 13993 w 651205"/>
                <a:gd name="connsiteY3" fmla="*/ 50681 h 364999"/>
                <a:gd name="connsiteX4" fmla="*/ 521 w 651205"/>
                <a:gd name="connsiteY4" fmla="*/ 15557 h 364999"/>
                <a:gd name="connsiteX5" fmla="*/ 16640 w 651205"/>
                <a:gd name="connsiteY5" fmla="*/ 1201 h 364999"/>
                <a:gd name="connsiteX6" fmla="*/ 50170 w 651205"/>
                <a:gd name="connsiteY6" fmla="*/ 15523 h 364999"/>
                <a:gd name="connsiteX7" fmla="*/ 355971 w 651205"/>
                <a:gd name="connsiteY7" fmla="*/ 82479 h 364999"/>
                <a:gd name="connsiteX8" fmla="*/ 565155 w 651205"/>
                <a:gd name="connsiteY8" fmla="*/ 35918 h 364999"/>
                <a:gd name="connsiteX9" fmla="*/ 614499 w 651205"/>
                <a:gd name="connsiteY9" fmla="*/ 16982 h 364999"/>
                <a:gd name="connsiteX10" fmla="*/ 645075 w 651205"/>
                <a:gd name="connsiteY10" fmla="*/ 20783 h 364999"/>
                <a:gd name="connsiteX11" fmla="*/ 648639 w 651205"/>
                <a:gd name="connsiteY11" fmla="*/ 49086 h 364999"/>
                <a:gd name="connsiteX12" fmla="*/ 613005 w 651205"/>
                <a:gd name="connsiteY12" fmla="*/ 112445 h 364999"/>
                <a:gd name="connsiteX13" fmla="*/ 399613 w 651205"/>
                <a:gd name="connsiteY13" fmla="*/ 284299 h 364999"/>
                <a:gd name="connsiteX14" fmla="*/ 385394 w 651205"/>
                <a:gd name="connsiteY14" fmla="*/ 300588 h 364999"/>
                <a:gd name="connsiteX15" fmla="*/ 376197 w 651205"/>
                <a:gd name="connsiteY15" fmla="*/ 327975 h 364999"/>
                <a:gd name="connsiteX16" fmla="*/ 313313 w 651205"/>
                <a:gd name="connsiteY16" fmla="*/ 365000 h 3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205" h="364999">
                  <a:moveTo>
                    <a:pt x="313313" y="365000"/>
                  </a:moveTo>
                  <a:cubicBezTo>
                    <a:pt x="281073" y="364796"/>
                    <a:pt x="248257" y="338496"/>
                    <a:pt x="242420" y="307478"/>
                  </a:cubicBezTo>
                  <a:cubicBezTo>
                    <a:pt x="239128" y="289966"/>
                    <a:pt x="229558" y="280905"/>
                    <a:pt x="216017" y="272014"/>
                  </a:cubicBezTo>
                  <a:cubicBezTo>
                    <a:pt x="129920" y="215476"/>
                    <a:pt x="65305" y="139119"/>
                    <a:pt x="13993" y="50681"/>
                  </a:cubicBezTo>
                  <a:cubicBezTo>
                    <a:pt x="7681" y="39787"/>
                    <a:pt x="2693" y="28079"/>
                    <a:pt x="521" y="15557"/>
                  </a:cubicBezTo>
                  <a:cubicBezTo>
                    <a:pt x="-1787" y="2118"/>
                    <a:pt x="3575" y="-2430"/>
                    <a:pt x="16640" y="1201"/>
                  </a:cubicBezTo>
                  <a:cubicBezTo>
                    <a:pt x="28450" y="4493"/>
                    <a:pt x="39140" y="10432"/>
                    <a:pt x="50170" y="15523"/>
                  </a:cubicBezTo>
                  <a:cubicBezTo>
                    <a:pt x="147194" y="60319"/>
                    <a:pt x="248290" y="86348"/>
                    <a:pt x="355971" y="82479"/>
                  </a:cubicBezTo>
                  <a:cubicBezTo>
                    <a:pt x="428595" y="79866"/>
                    <a:pt x="497588" y="61167"/>
                    <a:pt x="565155" y="35918"/>
                  </a:cubicBezTo>
                  <a:cubicBezTo>
                    <a:pt x="581648" y="29742"/>
                    <a:pt x="598005" y="23192"/>
                    <a:pt x="614499" y="16982"/>
                  </a:cubicBezTo>
                  <a:cubicBezTo>
                    <a:pt x="625256" y="12944"/>
                    <a:pt x="635980" y="11891"/>
                    <a:pt x="645075" y="20783"/>
                  </a:cubicBezTo>
                  <a:cubicBezTo>
                    <a:pt x="653593" y="29097"/>
                    <a:pt x="651659" y="39244"/>
                    <a:pt x="648639" y="49086"/>
                  </a:cubicBezTo>
                  <a:cubicBezTo>
                    <a:pt x="641410" y="72773"/>
                    <a:pt x="628005" y="93203"/>
                    <a:pt x="613005" y="112445"/>
                  </a:cubicBezTo>
                  <a:cubicBezTo>
                    <a:pt x="555381" y="186460"/>
                    <a:pt x="487848" y="248293"/>
                    <a:pt x="399613" y="284299"/>
                  </a:cubicBezTo>
                  <a:cubicBezTo>
                    <a:pt x="391977" y="287421"/>
                    <a:pt x="387396" y="292546"/>
                    <a:pt x="385394" y="300588"/>
                  </a:cubicBezTo>
                  <a:cubicBezTo>
                    <a:pt x="383086" y="309955"/>
                    <a:pt x="380609" y="319287"/>
                    <a:pt x="376197" y="327975"/>
                  </a:cubicBezTo>
                  <a:cubicBezTo>
                    <a:pt x="362351" y="355430"/>
                    <a:pt x="337645" y="363371"/>
                    <a:pt x="313313" y="365000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785E4FF2-F791-45DC-9AA3-CD80921A7DA7}"/>
                </a:ext>
              </a:extLst>
            </p:cNvPr>
            <p:cNvSpPr/>
            <p:nvPr/>
          </p:nvSpPr>
          <p:spPr>
            <a:xfrm>
              <a:off x="5601138" y="5316484"/>
              <a:ext cx="979963" cy="259354"/>
            </a:xfrm>
            <a:custGeom>
              <a:avLst/>
              <a:gdLst>
                <a:gd name="connsiteX0" fmla="*/ 480661 w 911638"/>
                <a:gd name="connsiteY0" fmla="*/ 241258 h 241271"/>
                <a:gd name="connsiteX1" fmla="*/ 56489 w 911638"/>
                <a:gd name="connsiteY1" fmla="*/ 137175 h 241271"/>
                <a:gd name="connsiteX2" fmla="*/ 664 w 911638"/>
                <a:gd name="connsiteY2" fmla="*/ 27561 h 241271"/>
                <a:gd name="connsiteX3" fmla="*/ 39046 w 911638"/>
                <a:gd name="connsiteY3" fmla="*/ 1362 h 241271"/>
                <a:gd name="connsiteX4" fmla="*/ 71150 w 911638"/>
                <a:gd name="connsiteY4" fmla="*/ 15615 h 241271"/>
                <a:gd name="connsiteX5" fmla="*/ 372811 w 911638"/>
                <a:gd name="connsiteY5" fmla="*/ 119257 h 241271"/>
                <a:gd name="connsiteX6" fmla="*/ 658691 w 911638"/>
                <a:gd name="connsiteY6" fmla="*/ 100083 h 241271"/>
                <a:gd name="connsiteX7" fmla="*/ 853011 w 911638"/>
                <a:gd name="connsiteY7" fmla="*/ 28036 h 241271"/>
                <a:gd name="connsiteX8" fmla="*/ 875375 w 911638"/>
                <a:gd name="connsiteY8" fmla="*/ 28172 h 241271"/>
                <a:gd name="connsiteX9" fmla="*/ 877174 w 911638"/>
                <a:gd name="connsiteY9" fmla="*/ 140976 h 241271"/>
                <a:gd name="connsiteX10" fmla="*/ 756360 w 911638"/>
                <a:gd name="connsiteY10" fmla="*/ 193612 h 241271"/>
                <a:gd name="connsiteX11" fmla="*/ 557425 w 911638"/>
                <a:gd name="connsiteY11" fmla="*/ 237322 h 241271"/>
                <a:gd name="connsiteX12" fmla="*/ 480661 w 911638"/>
                <a:gd name="connsiteY12" fmla="*/ 241258 h 24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638" h="241271">
                  <a:moveTo>
                    <a:pt x="480661" y="241258"/>
                  </a:moveTo>
                  <a:cubicBezTo>
                    <a:pt x="331137" y="239799"/>
                    <a:pt x="189995" y="203691"/>
                    <a:pt x="56489" y="137175"/>
                  </a:cubicBezTo>
                  <a:cubicBezTo>
                    <a:pt x="21365" y="119664"/>
                    <a:pt x="-4528" y="66418"/>
                    <a:pt x="664" y="27561"/>
                  </a:cubicBezTo>
                  <a:cubicBezTo>
                    <a:pt x="3514" y="6181"/>
                    <a:pt x="18379" y="-3864"/>
                    <a:pt x="39046" y="1362"/>
                  </a:cubicBezTo>
                  <a:cubicBezTo>
                    <a:pt x="50584" y="4280"/>
                    <a:pt x="60969" y="9812"/>
                    <a:pt x="71150" y="15615"/>
                  </a:cubicBezTo>
                  <a:cubicBezTo>
                    <a:pt x="165154" y="69269"/>
                    <a:pt x="265436" y="104393"/>
                    <a:pt x="372811" y="119257"/>
                  </a:cubicBezTo>
                  <a:cubicBezTo>
                    <a:pt x="469496" y="132662"/>
                    <a:pt x="564382" y="124008"/>
                    <a:pt x="658691" y="100083"/>
                  </a:cubicBezTo>
                  <a:cubicBezTo>
                    <a:pt x="726157" y="82945"/>
                    <a:pt x="790670" y="58545"/>
                    <a:pt x="853011" y="28036"/>
                  </a:cubicBezTo>
                  <a:cubicBezTo>
                    <a:pt x="861258" y="23997"/>
                    <a:pt x="867672" y="24235"/>
                    <a:pt x="875375" y="28172"/>
                  </a:cubicBezTo>
                  <a:cubicBezTo>
                    <a:pt x="922649" y="52300"/>
                    <a:pt x="924176" y="111112"/>
                    <a:pt x="877174" y="140976"/>
                  </a:cubicBezTo>
                  <a:cubicBezTo>
                    <a:pt x="839810" y="164732"/>
                    <a:pt x="798815" y="181225"/>
                    <a:pt x="756360" y="193612"/>
                  </a:cubicBezTo>
                  <a:cubicBezTo>
                    <a:pt x="691066" y="212650"/>
                    <a:pt x="624992" y="228634"/>
                    <a:pt x="557425" y="237322"/>
                  </a:cubicBezTo>
                  <a:cubicBezTo>
                    <a:pt x="532006" y="240546"/>
                    <a:pt x="506350" y="241394"/>
                    <a:pt x="480661" y="241258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CF73ED39-9DA5-402A-94F4-181C0EE3258D}"/>
                </a:ext>
              </a:extLst>
            </p:cNvPr>
            <p:cNvSpPr/>
            <p:nvPr/>
          </p:nvSpPr>
          <p:spPr>
            <a:xfrm>
              <a:off x="5063146" y="2486637"/>
              <a:ext cx="2093802" cy="2632684"/>
            </a:xfrm>
            <a:custGeom>
              <a:avLst/>
              <a:gdLst>
                <a:gd name="connsiteX0" fmla="*/ 1946566 w 1947818"/>
                <a:gd name="connsiteY0" fmla="*/ 865173 h 2449128"/>
                <a:gd name="connsiteX1" fmla="*/ 1798976 w 1947818"/>
                <a:gd name="connsiteY1" fmla="*/ 420776 h 2449128"/>
                <a:gd name="connsiteX2" fmla="*/ 1297056 w 1947818"/>
                <a:gd name="connsiteY2" fmla="*/ 45846 h 2449128"/>
                <a:gd name="connsiteX3" fmla="*/ 318262 w 1947818"/>
                <a:gd name="connsiteY3" fmla="*/ 239895 h 2449128"/>
                <a:gd name="connsiteX4" fmla="*/ 14870 w 1947818"/>
                <a:gd name="connsiteY4" fmla="*/ 742290 h 2449128"/>
                <a:gd name="connsiteX5" fmla="*/ 24644 w 1947818"/>
                <a:gd name="connsiteY5" fmla="*/ 1114403 h 2449128"/>
                <a:gd name="connsiteX6" fmla="*/ 364212 w 1947818"/>
                <a:gd name="connsiteY6" fmla="*/ 1833040 h 2449128"/>
                <a:gd name="connsiteX7" fmla="*/ 453770 w 1947818"/>
                <a:gd name="connsiteY7" fmla="*/ 2016093 h 2449128"/>
                <a:gd name="connsiteX8" fmla="*/ 471994 w 1947818"/>
                <a:gd name="connsiteY8" fmla="*/ 2254565 h 2449128"/>
                <a:gd name="connsiteX9" fmla="*/ 481802 w 1947818"/>
                <a:gd name="connsiteY9" fmla="*/ 2284022 h 2449128"/>
                <a:gd name="connsiteX10" fmla="*/ 742705 w 1947818"/>
                <a:gd name="connsiteY10" fmla="*/ 2420005 h 2449128"/>
                <a:gd name="connsiteX11" fmla="*/ 1050305 w 1947818"/>
                <a:gd name="connsiteY11" fmla="*/ 2446814 h 2449128"/>
                <a:gd name="connsiteX12" fmla="*/ 1265835 w 1947818"/>
                <a:gd name="connsiteY12" fmla="*/ 2404564 h 2449128"/>
                <a:gd name="connsiteX13" fmla="*/ 1414952 w 1947818"/>
                <a:gd name="connsiteY13" fmla="*/ 2304451 h 2449128"/>
                <a:gd name="connsiteX14" fmla="*/ 1420178 w 1947818"/>
                <a:gd name="connsiteY14" fmla="*/ 2289112 h 2449128"/>
                <a:gd name="connsiteX15" fmla="*/ 1429103 w 1947818"/>
                <a:gd name="connsiteY15" fmla="*/ 2045957 h 2449128"/>
                <a:gd name="connsiteX16" fmla="*/ 1519645 w 1947818"/>
                <a:gd name="connsiteY16" fmla="*/ 1856490 h 2449128"/>
                <a:gd name="connsiteX17" fmla="*/ 1681047 w 1947818"/>
                <a:gd name="connsiteY17" fmla="*/ 1600610 h 2449128"/>
                <a:gd name="connsiteX18" fmla="*/ 1912731 w 1947818"/>
                <a:gd name="connsiteY18" fmla="*/ 1158215 h 2449128"/>
                <a:gd name="connsiteX19" fmla="*/ 1946566 w 1947818"/>
                <a:gd name="connsiteY19" fmla="*/ 865173 h 2449128"/>
                <a:gd name="connsiteX20" fmla="*/ 1724214 w 1947818"/>
                <a:gd name="connsiteY20" fmla="*/ 1291822 h 2449128"/>
                <a:gd name="connsiteX21" fmla="*/ 1612292 w 1947818"/>
                <a:gd name="connsiteY21" fmla="*/ 1474298 h 2449128"/>
                <a:gd name="connsiteX22" fmla="*/ 1402802 w 1947818"/>
                <a:gd name="connsiteY22" fmla="*/ 1817939 h 2449128"/>
                <a:gd name="connsiteX23" fmla="*/ 1297090 w 1947818"/>
                <a:gd name="connsiteY23" fmla="*/ 2110912 h 2449128"/>
                <a:gd name="connsiteX24" fmla="*/ 1292034 w 1947818"/>
                <a:gd name="connsiteY24" fmla="*/ 2163615 h 2449128"/>
                <a:gd name="connsiteX25" fmla="*/ 1282667 w 1947818"/>
                <a:gd name="connsiteY25" fmla="*/ 2176104 h 2449128"/>
                <a:gd name="connsiteX26" fmla="*/ 1107352 w 1947818"/>
                <a:gd name="connsiteY26" fmla="*/ 2226635 h 2449128"/>
                <a:gd name="connsiteX27" fmla="*/ 1095406 w 1947818"/>
                <a:gd name="connsiteY27" fmla="*/ 2227110 h 2449128"/>
                <a:gd name="connsiteX28" fmla="*/ 1097341 w 1947818"/>
                <a:gd name="connsiteY28" fmla="*/ 2215538 h 2449128"/>
                <a:gd name="connsiteX29" fmla="*/ 1353153 w 1947818"/>
                <a:gd name="connsiteY29" fmla="*/ 1465712 h 2449128"/>
                <a:gd name="connsiteX30" fmla="*/ 1356377 w 1947818"/>
                <a:gd name="connsiteY30" fmla="*/ 1454955 h 2449128"/>
                <a:gd name="connsiteX31" fmla="*/ 1375450 w 1947818"/>
                <a:gd name="connsiteY31" fmla="*/ 1432523 h 2449128"/>
                <a:gd name="connsiteX32" fmla="*/ 1627054 w 1947818"/>
                <a:gd name="connsiteY32" fmla="*/ 1374661 h 2449128"/>
                <a:gd name="connsiteX33" fmla="*/ 1650844 w 1947818"/>
                <a:gd name="connsiteY33" fmla="*/ 1372421 h 2449128"/>
                <a:gd name="connsiteX34" fmla="*/ 1664045 w 1947818"/>
                <a:gd name="connsiteY34" fmla="*/ 1357387 h 2449128"/>
                <a:gd name="connsiteX35" fmla="*/ 1658717 w 1947818"/>
                <a:gd name="connsiteY35" fmla="*/ 1141654 h 2449128"/>
                <a:gd name="connsiteX36" fmla="*/ 1646228 w 1947818"/>
                <a:gd name="connsiteY36" fmla="*/ 609259 h 2449128"/>
                <a:gd name="connsiteX37" fmla="*/ 1625290 w 1947818"/>
                <a:gd name="connsiteY37" fmla="*/ 590831 h 2449128"/>
                <a:gd name="connsiteX38" fmla="*/ 1607710 w 1947818"/>
                <a:gd name="connsiteY38" fmla="*/ 592291 h 2449128"/>
                <a:gd name="connsiteX39" fmla="*/ 1592168 w 1947818"/>
                <a:gd name="connsiteY39" fmla="*/ 609564 h 2449128"/>
                <a:gd name="connsiteX40" fmla="*/ 1609102 w 1947818"/>
                <a:gd name="connsiteY40" fmla="*/ 1319820 h 2449128"/>
                <a:gd name="connsiteX41" fmla="*/ 1591014 w 1947818"/>
                <a:gd name="connsiteY41" fmla="*/ 1339062 h 2449128"/>
                <a:gd name="connsiteX42" fmla="*/ 1399850 w 1947818"/>
                <a:gd name="connsiteY42" fmla="*/ 1370181 h 2449128"/>
                <a:gd name="connsiteX43" fmla="*/ 1184116 w 1947818"/>
                <a:gd name="connsiteY43" fmla="*/ 1466289 h 2449128"/>
                <a:gd name="connsiteX44" fmla="*/ 1134874 w 1947818"/>
                <a:gd name="connsiteY44" fmla="*/ 1524626 h 2449128"/>
                <a:gd name="connsiteX45" fmla="*/ 1305031 w 1947818"/>
                <a:gd name="connsiteY45" fmla="*/ 1460792 h 2449128"/>
                <a:gd name="connsiteX46" fmla="*/ 1293934 w 1947818"/>
                <a:gd name="connsiteY46" fmla="*/ 1493744 h 2449128"/>
                <a:gd name="connsiteX47" fmla="*/ 1044467 w 1947818"/>
                <a:gd name="connsiteY47" fmla="*/ 2225753 h 2449128"/>
                <a:gd name="connsiteX48" fmla="*/ 1028144 w 1947818"/>
                <a:gd name="connsiteY48" fmla="*/ 2238886 h 2449128"/>
                <a:gd name="connsiteX49" fmla="*/ 912387 w 1947818"/>
                <a:gd name="connsiteY49" fmla="*/ 2236985 h 2449128"/>
                <a:gd name="connsiteX50" fmla="*/ 895792 w 1947818"/>
                <a:gd name="connsiteY50" fmla="*/ 2223547 h 2449128"/>
                <a:gd name="connsiteX51" fmla="*/ 685692 w 1947818"/>
                <a:gd name="connsiteY51" fmla="*/ 1652600 h 2449128"/>
                <a:gd name="connsiteX52" fmla="*/ 619176 w 1947818"/>
                <a:gd name="connsiteY52" fmla="*/ 1471719 h 2449128"/>
                <a:gd name="connsiteX53" fmla="*/ 615579 w 1947818"/>
                <a:gd name="connsiteY53" fmla="*/ 1460927 h 2449128"/>
                <a:gd name="connsiteX54" fmla="*/ 833892 w 1947818"/>
                <a:gd name="connsiteY54" fmla="*/ 1531821 h 2449128"/>
                <a:gd name="connsiteX55" fmla="*/ 773417 w 1947818"/>
                <a:gd name="connsiteY55" fmla="*/ 1470565 h 2449128"/>
                <a:gd name="connsiteX56" fmla="*/ 622366 w 1947818"/>
                <a:gd name="connsiteY56" fmla="*/ 1407817 h 2449128"/>
                <a:gd name="connsiteX57" fmla="*/ 440026 w 1947818"/>
                <a:gd name="connsiteY57" fmla="*/ 1372489 h 2449128"/>
                <a:gd name="connsiteX58" fmla="*/ 359529 w 1947818"/>
                <a:gd name="connsiteY58" fmla="*/ 1367534 h 2449128"/>
                <a:gd name="connsiteX59" fmla="*/ 350298 w 1947818"/>
                <a:gd name="connsiteY59" fmla="*/ 1356437 h 2449128"/>
                <a:gd name="connsiteX60" fmla="*/ 344970 w 1947818"/>
                <a:gd name="connsiteY60" fmla="*/ 1123056 h 2449128"/>
                <a:gd name="connsiteX61" fmla="*/ 333635 w 1947818"/>
                <a:gd name="connsiteY61" fmla="*/ 636103 h 2449128"/>
                <a:gd name="connsiteX62" fmla="*/ 319008 w 1947818"/>
                <a:gd name="connsiteY62" fmla="*/ 622494 h 2449128"/>
                <a:gd name="connsiteX63" fmla="*/ 290027 w 1947818"/>
                <a:gd name="connsiteY63" fmla="*/ 622019 h 2449128"/>
                <a:gd name="connsiteX64" fmla="*/ 279710 w 1947818"/>
                <a:gd name="connsiteY64" fmla="*/ 632845 h 2449128"/>
                <a:gd name="connsiteX65" fmla="*/ 282900 w 1947818"/>
                <a:gd name="connsiteY65" fmla="*/ 765299 h 2449128"/>
                <a:gd name="connsiteX66" fmla="*/ 292368 w 1947818"/>
                <a:gd name="connsiteY66" fmla="*/ 1162694 h 2449128"/>
                <a:gd name="connsiteX67" fmla="*/ 297425 w 1947818"/>
                <a:gd name="connsiteY67" fmla="*/ 1391052 h 2449128"/>
                <a:gd name="connsiteX68" fmla="*/ 311509 w 1947818"/>
                <a:gd name="connsiteY68" fmla="*/ 1404491 h 2449128"/>
                <a:gd name="connsiteX69" fmla="*/ 493204 w 1947818"/>
                <a:gd name="connsiteY69" fmla="*/ 1422443 h 2449128"/>
                <a:gd name="connsiteX70" fmla="*/ 498193 w 1947818"/>
                <a:gd name="connsiteY70" fmla="*/ 1423258 h 2449128"/>
                <a:gd name="connsiteX71" fmla="*/ 553407 w 1947818"/>
                <a:gd name="connsiteY71" fmla="*/ 1439344 h 2449128"/>
                <a:gd name="connsiteX72" fmla="*/ 575941 w 1947818"/>
                <a:gd name="connsiteY72" fmla="*/ 1490520 h 2449128"/>
                <a:gd name="connsiteX73" fmla="*/ 840951 w 1947818"/>
                <a:gd name="connsiteY73" fmla="*/ 2209090 h 2449128"/>
                <a:gd name="connsiteX74" fmla="*/ 843123 w 1947818"/>
                <a:gd name="connsiteY74" fmla="*/ 2214995 h 2449128"/>
                <a:gd name="connsiteX75" fmla="*/ 836777 w 1947818"/>
                <a:gd name="connsiteY75" fmla="*/ 2222121 h 2449128"/>
                <a:gd name="connsiteX76" fmla="*/ 773858 w 1947818"/>
                <a:gd name="connsiteY76" fmla="*/ 2204067 h 2449128"/>
                <a:gd name="connsiteX77" fmla="*/ 602785 w 1947818"/>
                <a:gd name="connsiteY77" fmla="*/ 2140403 h 2449128"/>
                <a:gd name="connsiteX78" fmla="*/ 592808 w 1947818"/>
                <a:gd name="connsiteY78" fmla="*/ 2126285 h 2449128"/>
                <a:gd name="connsiteX79" fmla="*/ 548453 w 1947818"/>
                <a:gd name="connsiteY79" fmla="*/ 1946829 h 2449128"/>
                <a:gd name="connsiteX80" fmla="*/ 487265 w 1947818"/>
                <a:gd name="connsiteY80" fmla="*/ 1814307 h 2449128"/>
                <a:gd name="connsiteX81" fmla="*/ 255174 w 1947818"/>
                <a:gd name="connsiteY81" fmla="*/ 1393021 h 2449128"/>
                <a:gd name="connsiteX82" fmla="*/ 118376 w 1947818"/>
                <a:gd name="connsiteY82" fmla="*/ 922967 h 2449128"/>
                <a:gd name="connsiteX83" fmla="*/ 287414 w 1947818"/>
                <a:gd name="connsiteY83" fmla="*/ 446262 h 2449128"/>
                <a:gd name="connsiteX84" fmla="*/ 426146 w 1947818"/>
                <a:gd name="connsiteY84" fmla="*/ 307225 h 2449128"/>
                <a:gd name="connsiteX85" fmla="*/ 594640 w 1947818"/>
                <a:gd name="connsiteY85" fmla="*/ 203922 h 2449128"/>
                <a:gd name="connsiteX86" fmla="*/ 1528639 w 1947818"/>
                <a:gd name="connsiteY86" fmla="*/ 315302 h 2449128"/>
                <a:gd name="connsiteX87" fmla="*/ 1792902 w 1947818"/>
                <a:gd name="connsiteY87" fmla="*/ 1134764 h 2449128"/>
                <a:gd name="connsiteX88" fmla="*/ 1724214 w 1947818"/>
                <a:gd name="connsiteY88" fmla="*/ 1291822 h 244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947818" h="2449128">
                  <a:moveTo>
                    <a:pt x="1946566" y="865173"/>
                  </a:moveTo>
                  <a:cubicBezTo>
                    <a:pt x="1938251" y="707946"/>
                    <a:pt x="1888127" y="553501"/>
                    <a:pt x="1798976" y="420776"/>
                  </a:cubicBezTo>
                  <a:cubicBezTo>
                    <a:pt x="1682133" y="246818"/>
                    <a:pt x="1496704" y="109002"/>
                    <a:pt x="1297056" y="45846"/>
                  </a:cubicBezTo>
                  <a:cubicBezTo>
                    <a:pt x="965260" y="-59085"/>
                    <a:pt x="585885" y="20462"/>
                    <a:pt x="318262" y="239895"/>
                  </a:cubicBezTo>
                  <a:cubicBezTo>
                    <a:pt x="165073" y="365528"/>
                    <a:pt x="53931" y="546884"/>
                    <a:pt x="14870" y="742290"/>
                  </a:cubicBezTo>
                  <a:cubicBezTo>
                    <a:pt x="-9632" y="864936"/>
                    <a:pt x="-2098" y="992808"/>
                    <a:pt x="24644" y="1114403"/>
                  </a:cubicBezTo>
                  <a:cubicBezTo>
                    <a:pt x="82472" y="1377478"/>
                    <a:pt x="225378" y="1606311"/>
                    <a:pt x="364212" y="1833040"/>
                  </a:cubicBezTo>
                  <a:cubicBezTo>
                    <a:pt x="399947" y="1891377"/>
                    <a:pt x="429030" y="1952598"/>
                    <a:pt x="453770" y="2016093"/>
                  </a:cubicBezTo>
                  <a:cubicBezTo>
                    <a:pt x="484041" y="2093672"/>
                    <a:pt x="484652" y="2173728"/>
                    <a:pt x="471994" y="2254565"/>
                  </a:cubicBezTo>
                  <a:cubicBezTo>
                    <a:pt x="470026" y="2267121"/>
                    <a:pt x="472333" y="2275266"/>
                    <a:pt x="481802" y="2284022"/>
                  </a:cubicBezTo>
                  <a:cubicBezTo>
                    <a:pt x="556496" y="2353116"/>
                    <a:pt x="645036" y="2395401"/>
                    <a:pt x="742705" y="2420005"/>
                  </a:cubicBezTo>
                  <a:cubicBezTo>
                    <a:pt x="843768" y="2445457"/>
                    <a:pt x="946425" y="2453670"/>
                    <a:pt x="1050305" y="2446814"/>
                  </a:cubicBezTo>
                  <a:cubicBezTo>
                    <a:pt x="1123913" y="2441962"/>
                    <a:pt x="1196401" y="2430932"/>
                    <a:pt x="1265835" y="2404564"/>
                  </a:cubicBezTo>
                  <a:cubicBezTo>
                    <a:pt x="1323255" y="2382742"/>
                    <a:pt x="1374431" y="2351487"/>
                    <a:pt x="1414952" y="2304451"/>
                  </a:cubicBezTo>
                  <a:cubicBezTo>
                    <a:pt x="1418718" y="2300073"/>
                    <a:pt x="1422316" y="2296442"/>
                    <a:pt x="1420178" y="2289112"/>
                  </a:cubicBezTo>
                  <a:cubicBezTo>
                    <a:pt x="1396253" y="2207121"/>
                    <a:pt x="1404126" y="2126319"/>
                    <a:pt x="1429103" y="2045957"/>
                  </a:cubicBezTo>
                  <a:cubicBezTo>
                    <a:pt x="1450110" y="1978356"/>
                    <a:pt x="1484385" y="1917101"/>
                    <a:pt x="1519645" y="1856490"/>
                  </a:cubicBezTo>
                  <a:cubicBezTo>
                    <a:pt x="1570380" y="1769274"/>
                    <a:pt x="1628547" y="1686706"/>
                    <a:pt x="1681047" y="1600610"/>
                  </a:cubicBezTo>
                  <a:cubicBezTo>
                    <a:pt x="1767653" y="1458552"/>
                    <a:pt x="1865458" y="1319650"/>
                    <a:pt x="1912731" y="1158215"/>
                  </a:cubicBezTo>
                  <a:cubicBezTo>
                    <a:pt x="1940695" y="1062514"/>
                    <a:pt x="1951792" y="963284"/>
                    <a:pt x="1946566" y="865173"/>
                  </a:cubicBezTo>
                  <a:close/>
                  <a:moveTo>
                    <a:pt x="1724214" y="1291822"/>
                  </a:moveTo>
                  <a:cubicBezTo>
                    <a:pt x="1689938" y="1354401"/>
                    <a:pt x="1650335" y="1414401"/>
                    <a:pt x="1612292" y="1474298"/>
                  </a:cubicBezTo>
                  <a:cubicBezTo>
                    <a:pt x="1540381" y="1587544"/>
                    <a:pt x="1472474" y="1703301"/>
                    <a:pt x="1402802" y="1817939"/>
                  </a:cubicBezTo>
                  <a:cubicBezTo>
                    <a:pt x="1347724" y="1908583"/>
                    <a:pt x="1311615" y="2005811"/>
                    <a:pt x="1297090" y="2110912"/>
                  </a:cubicBezTo>
                  <a:cubicBezTo>
                    <a:pt x="1294681" y="2128389"/>
                    <a:pt x="1293255" y="2146002"/>
                    <a:pt x="1292034" y="2163615"/>
                  </a:cubicBezTo>
                  <a:cubicBezTo>
                    <a:pt x="1291559" y="2170402"/>
                    <a:pt x="1289523" y="2173830"/>
                    <a:pt x="1282667" y="2176104"/>
                  </a:cubicBezTo>
                  <a:cubicBezTo>
                    <a:pt x="1224840" y="2195108"/>
                    <a:pt x="1167012" y="2214011"/>
                    <a:pt x="1107352" y="2226635"/>
                  </a:cubicBezTo>
                  <a:cubicBezTo>
                    <a:pt x="1103347" y="2227483"/>
                    <a:pt x="1098460" y="2230266"/>
                    <a:pt x="1095406" y="2227110"/>
                  </a:cubicBezTo>
                  <a:cubicBezTo>
                    <a:pt x="1092080" y="2223682"/>
                    <a:pt x="1096085" y="2219237"/>
                    <a:pt x="1097341" y="2215538"/>
                  </a:cubicBezTo>
                  <a:cubicBezTo>
                    <a:pt x="1182521" y="1965562"/>
                    <a:pt x="1267837" y="1715654"/>
                    <a:pt x="1353153" y="1465712"/>
                  </a:cubicBezTo>
                  <a:cubicBezTo>
                    <a:pt x="1354375" y="1462149"/>
                    <a:pt x="1356852" y="1458314"/>
                    <a:pt x="1356377" y="1454955"/>
                  </a:cubicBezTo>
                  <a:cubicBezTo>
                    <a:pt x="1354205" y="1439785"/>
                    <a:pt x="1365201" y="1437342"/>
                    <a:pt x="1375450" y="1432523"/>
                  </a:cubicBezTo>
                  <a:cubicBezTo>
                    <a:pt x="1455166" y="1394887"/>
                    <a:pt x="1540991" y="1384333"/>
                    <a:pt x="1627054" y="1374661"/>
                  </a:cubicBezTo>
                  <a:cubicBezTo>
                    <a:pt x="1634995" y="1373779"/>
                    <a:pt x="1643004" y="1371980"/>
                    <a:pt x="1650844" y="1372421"/>
                  </a:cubicBezTo>
                  <a:cubicBezTo>
                    <a:pt x="1662687" y="1373100"/>
                    <a:pt x="1664350" y="1367772"/>
                    <a:pt x="1664045" y="1357387"/>
                  </a:cubicBezTo>
                  <a:cubicBezTo>
                    <a:pt x="1661941" y="1285476"/>
                    <a:pt x="1660414" y="1213565"/>
                    <a:pt x="1658717" y="1141654"/>
                  </a:cubicBezTo>
                  <a:cubicBezTo>
                    <a:pt x="1654543" y="964200"/>
                    <a:pt x="1650369" y="786746"/>
                    <a:pt x="1646228" y="609259"/>
                  </a:cubicBezTo>
                  <a:cubicBezTo>
                    <a:pt x="1645753" y="588626"/>
                    <a:pt x="1645787" y="588660"/>
                    <a:pt x="1625290" y="590831"/>
                  </a:cubicBezTo>
                  <a:cubicBezTo>
                    <a:pt x="1619453" y="591442"/>
                    <a:pt x="1613581" y="591951"/>
                    <a:pt x="1607710" y="592291"/>
                  </a:cubicBezTo>
                  <a:cubicBezTo>
                    <a:pt x="1591591" y="593173"/>
                    <a:pt x="1591760" y="593105"/>
                    <a:pt x="1592168" y="609564"/>
                  </a:cubicBezTo>
                  <a:cubicBezTo>
                    <a:pt x="1597869" y="846305"/>
                    <a:pt x="1603502" y="1083045"/>
                    <a:pt x="1609102" y="1319820"/>
                  </a:cubicBezTo>
                  <a:cubicBezTo>
                    <a:pt x="1609509" y="1337501"/>
                    <a:pt x="1609305" y="1337331"/>
                    <a:pt x="1591014" y="1339062"/>
                  </a:cubicBezTo>
                  <a:cubicBezTo>
                    <a:pt x="1526602" y="1345170"/>
                    <a:pt x="1461852" y="1351143"/>
                    <a:pt x="1399850" y="1370181"/>
                  </a:cubicBezTo>
                  <a:cubicBezTo>
                    <a:pt x="1324273" y="1393394"/>
                    <a:pt x="1252328" y="1425905"/>
                    <a:pt x="1184116" y="1466289"/>
                  </a:cubicBezTo>
                  <a:cubicBezTo>
                    <a:pt x="1161141" y="1479864"/>
                    <a:pt x="1149569" y="1503042"/>
                    <a:pt x="1134874" y="1524626"/>
                  </a:cubicBezTo>
                  <a:cubicBezTo>
                    <a:pt x="1190734" y="1503687"/>
                    <a:pt x="1246627" y="1482715"/>
                    <a:pt x="1305031" y="1460792"/>
                  </a:cubicBezTo>
                  <a:cubicBezTo>
                    <a:pt x="1300789" y="1473416"/>
                    <a:pt x="1297430" y="1483597"/>
                    <a:pt x="1293934" y="1493744"/>
                  </a:cubicBezTo>
                  <a:cubicBezTo>
                    <a:pt x="1210722" y="1737713"/>
                    <a:pt x="1127408" y="1981682"/>
                    <a:pt x="1044467" y="2225753"/>
                  </a:cubicBezTo>
                  <a:cubicBezTo>
                    <a:pt x="1041447" y="2234610"/>
                    <a:pt x="1037680" y="2238004"/>
                    <a:pt x="1028144" y="2238886"/>
                  </a:cubicBezTo>
                  <a:cubicBezTo>
                    <a:pt x="989457" y="2242381"/>
                    <a:pt x="950939" y="2241431"/>
                    <a:pt x="912387" y="2236985"/>
                  </a:cubicBezTo>
                  <a:cubicBezTo>
                    <a:pt x="903292" y="2235933"/>
                    <a:pt x="898982" y="2232302"/>
                    <a:pt x="895792" y="2223547"/>
                  </a:cubicBezTo>
                  <a:cubicBezTo>
                    <a:pt x="825985" y="2033163"/>
                    <a:pt x="755770" y="1842882"/>
                    <a:pt x="685692" y="1652600"/>
                  </a:cubicBezTo>
                  <a:cubicBezTo>
                    <a:pt x="663497" y="1592329"/>
                    <a:pt x="641337" y="1532024"/>
                    <a:pt x="619176" y="1471719"/>
                  </a:cubicBezTo>
                  <a:cubicBezTo>
                    <a:pt x="618056" y="1468665"/>
                    <a:pt x="617140" y="1465543"/>
                    <a:pt x="615579" y="1460927"/>
                  </a:cubicBezTo>
                  <a:cubicBezTo>
                    <a:pt x="689255" y="1484853"/>
                    <a:pt x="761573" y="1508337"/>
                    <a:pt x="833892" y="1531821"/>
                  </a:cubicBezTo>
                  <a:cubicBezTo>
                    <a:pt x="816856" y="1507556"/>
                    <a:pt x="800397" y="1484411"/>
                    <a:pt x="773417" y="1470565"/>
                  </a:cubicBezTo>
                  <a:cubicBezTo>
                    <a:pt x="724651" y="1445588"/>
                    <a:pt x="673169" y="1427636"/>
                    <a:pt x="622366" y="1407817"/>
                  </a:cubicBezTo>
                  <a:cubicBezTo>
                    <a:pt x="563656" y="1384910"/>
                    <a:pt x="501994" y="1377987"/>
                    <a:pt x="440026" y="1372489"/>
                  </a:cubicBezTo>
                  <a:cubicBezTo>
                    <a:pt x="413250" y="1370114"/>
                    <a:pt x="386372" y="1368586"/>
                    <a:pt x="359529" y="1367534"/>
                  </a:cubicBezTo>
                  <a:cubicBezTo>
                    <a:pt x="350875" y="1367195"/>
                    <a:pt x="350468" y="1362987"/>
                    <a:pt x="350298" y="1356437"/>
                  </a:cubicBezTo>
                  <a:cubicBezTo>
                    <a:pt x="348601" y="1278655"/>
                    <a:pt x="346802" y="1200839"/>
                    <a:pt x="344970" y="1123056"/>
                  </a:cubicBezTo>
                  <a:cubicBezTo>
                    <a:pt x="341135" y="960738"/>
                    <a:pt x="337097" y="798421"/>
                    <a:pt x="333635" y="636103"/>
                  </a:cubicBezTo>
                  <a:cubicBezTo>
                    <a:pt x="333398" y="624564"/>
                    <a:pt x="329529" y="621714"/>
                    <a:pt x="319008" y="622494"/>
                  </a:cubicBezTo>
                  <a:cubicBezTo>
                    <a:pt x="309404" y="623207"/>
                    <a:pt x="299631" y="622867"/>
                    <a:pt x="290027" y="622019"/>
                  </a:cubicBezTo>
                  <a:cubicBezTo>
                    <a:pt x="281305" y="621272"/>
                    <a:pt x="279473" y="624870"/>
                    <a:pt x="279710" y="632845"/>
                  </a:cubicBezTo>
                  <a:cubicBezTo>
                    <a:pt x="281000" y="676996"/>
                    <a:pt x="281848" y="721147"/>
                    <a:pt x="282900" y="765299"/>
                  </a:cubicBezTo>
                  <a:cubicBezTo>
                    <a:pt x="286056" y="897752"/>
                    <a:pt x="289212" y="1030206"/>
                    <a:pt x="292368" y="1162694"/>
                  </a:cubicBezTo>
                  <a:cubicBezTo>
                    <a:pt x="294167" y="1238814"/>
                    <a:pt x="296135" y="1314933"/>
                    <a:pt x="297425" y="1391052"/>
                  </a:cubicBezTo>
                  <a:cubicBezTo>
                    <a:pt x="297595" y="1402014"/>
                    <a:pt x="301871" y="1404220"/>
                    <a:pt x="311509" y="1404491"/>
                  </a:cubicBezTo>
                  <a:cubicBezTo>
                    <a:pt x="372458" y="1406256"/>
                    <a:pt x="433103" y="1411686"/>
                    <a:pt x="493204" y="1422443"/>
                  </a:cubicBezTo>
                  <a:cubicBezTo>
                    <a:pt x="494867" y="1422749"/>
                    <a:pt x="496530" y="1422885"/>
                    <a:pt x="498193" y="1423258"/>
                  </a:cubicBezTo>
                  <a:cubicBezTo>
                    <a:pt x="517061" y="1427364"/>
                    <a:pt x="538000" y="1428586"/>
                    <a:pt x="553407" y="1439344"/>
                  </a:cubicBezTo>
                  <a:cubicBezTo>
                    <a:pt x="569256" y="1450373"/>
                    <a:pt x="569425" y="1472941"/>
                    <a:pt x="575941" y="1490520"/>
                  </a:cubicBezTo>
                  <a:cubicBezTo>
                    <a:pt x="664583" y="1729907"/>
                    <a:pt x="752716" y="1969532"/>
                    <a:pt x="840951" y="2209090"/>
                  </a:cubicBezTo>
                  <a:cubicBezTo>
                    <a:pt x="841663" y="2211058"/>
                    <a:pt x="842240" y="2213094"/>
                    <a:pt x="843123" y="2214995"/>
                  </a:cubicBezTo>
                  <a:cubicBezTo>
                    <a:pt x="846584" y="2222427"/>
                    <a:pt x="843801" y="2224124"/>
                    <a:pt x="836777" y="2222121"/>
                  </a:cubicBezTo>
                  <a:cubicBezTo>
                    <a:pt x="815804" y="2216149"/>
                    <a:pt x="794628" y="2210685"/>
                    <a:pt x="773858" y="2204067"/>
                  </a:cubicBezTo>
                  <a:cubicBezTo>
                    <a:pt x="715827" y="2185572"/>
                    <a:pt x="659323" y="2162936"/>
                    <a:pt x="602785" y="2140403"/>
                  </a:cubicBezTo>
                  <a:cubicBezTo>
                    <a:pt x="595455" y="2137484"/>
                    <a:pt x="593656" y="2132767"/>
                    <a:pt x="592808" y="2126285"/>
                  </a:cubicBezTo>
                  <a:cubicBezTo>
                    <a:pt x="584968" y="2064758"/>
                    <a:pt x="569391" y="2004962"/>
                    <a:pt x="548453" y="1946829"/>
                  </a:cubicBezTo>
                  <a:cubicBezTo>
                    <a:pt x="531926" y="1901015"/>
                    <a:pt x="511598" y="1856389"/>
                    <a:pt x="487265" y="1814307"/>
                  </a:cubicBezTo>
                  <a:cubicBezTo>
                    <a:pt x="407006" y="1675541"/>
                    <a:pt x="324337" y="1537827"/>
                    <a:pt x="255174" y="1393021"/>
                  </a:cubicBezTo>
                  <a:cubicBezTo>
                    <a:pt x="185129" y="1246347"/>
                    <a:pt x="120141" y="1087830"/>
                    <a:pt x="118376" y="922967"/>
                  </a:cubicBezTo>
                  <a:cubicBezTo>
                    <a:pt x="116476" y="743647"/>
                    <a:pt x="173218" y="584655"/>
                    <a:pt x="287414" y="446262"/>
                  </a:cubicBezTo>
                  <a:cubicBezTo>
                    <a:pt x="329291" y="395527"/>
                    <a:pt x="373952" y="347202"/>
                    <a:pt x="426146" y="307225"/>
                  </a:cubicBezTo>
                  <a:cubicBezTo>
                    <a:pt x="478510" y="267078"/>
                    <a:pt x="536371" y="235110"/>
                    <a:pt x="594640" y="203922"/>
                  </a:cubicBezTo>
                  <a:cubicBezTo>
                    <a:pt x="882557" y="49919"/>
                    <a:pt x="1279579" y="114568"/>
                    <a:pt x="1528639" y="315302"/>
                  </a:cubicBezTo>
                  <a:cubicBezTo>
                    <a:pt x="1765583" y="506296"/>
                    <a:pt x="1884292" y="840332"/>
                    <a:pt x="1792902" y="1134764"/>
                  </a:cubicBezTo>
                  <a:cubicBezTo>
                    <a:pt x="1775798" y="1189708"/>
                    <a:pt x="1751737" y="1241596"/>
                    <a:pt x="1724214" y="129182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6156B19B-F11E-4481-B026-660BE2E388C8}"/>
                </a:ext>
              </a:extLst>
            </p:cNvPr>
            <p:cNvSpPr/>
            <p:nvPr/>
          </p:nvSpPr>
          <p:spPr>
            <a:xfrm>
              <a:off x="6139161" y="2993392"/>
              <a:ext cx="510709" cy="1050777"/>
            </a:xfrm>
            <a:custGeom>
              <a:avLst/>
              <a:gdLst>
                <a:gd name="connsiteX0" fmla="*/ 16020 w 475101"/>
                <a:gd name="connsiteY0" fmla="*/ 977491 h 977515"/>
                <a:gd name="connsiteX1" fmla="*/ 15952 w 475101"/>
                <a:gd name="connsiteY1" fmla="*/ 896214 h 977515"/>
                <a:gd name="connsiteX2" fmla="*/ 4618 w 475101"/>
                <a:gd name="connsiteY2" fmla="*/ 393004 h 977515"/>
                <a:gd name="connsiteX3" fmla="*/ 70 w 475101"/>
                <a:gd name="connsiteY3" fmla="*/ 210155 h 977515"/>
                <a:gd name="connsiteX4" fmla="*/ 4380 w 475101"/>
                <a:gd name="connsiteY4" fmla="*/ 193865 h 977515"/>
                <a:gd name="connsiteX5" fmla="*/ 148780 w 475101"/>
                <a:gd name="connsiteY5" fmla="*/ 64568 h 977515"/>
                <a:gd name="connsiteX6" fmla="*/ 272037 w 475101"/>
                <a:gd name="connsiteY6" fmla="*/ 20145 h 977515"/>
                <a:gd name="connsiteX7" fmla="*/ 444637 w 475101"/>
                <a:gd name="connsiteY7" fmla="*/ 156 h 977515"/>
                <a:gd name="connsiteX8" fmla="*/ 456956 w 475101"/>
                <a:gd name="connsiteY8" fmla="*/ 11321 h 977515"/>
                <a:gd name="connsiteX9" fmla="*/ 471888 w 475101"/>
                <a:gd name="connsiteY9" fmla="*/ 652007 h 977515"/>
                <a:gd name="connsiteX10" fmla="*/ 475078 w 475101"/>
                <a:gd name="connsiteY10" fmla="*/ 770547 h 977515"/>
                <a:gd name="connsiteX11" fmla="*/ 464117 w 475101"/>
                <a:gd name="connsiteY11" fmla="*/ 782594 h 977515"/>
                <a:gd name="connsiteX12" fmla="*/ 252014 w 475101"/>
                <a:gd name="connsiteY12" fmla="*/ 817515 h 977515"/>
                <a:gd name="connsiteX13" fmla="*/ 141280 w 475101"/>
                <a:gd name="connsiteY13" fmla="*/ 878702 h 977515"/>
                <a:gd name="connsiteX14" fmla="*/ 27423 w 475101"/>
                <a:gd name="connsiteY14" fmla="*/ 972401 h 977515"/>
                <a:gd name="connsiteX15" fmla="*/ 16020 w 475101"/>
                <a:gd name="connsiteY15" fmla="*/ 977491 h 97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5101" h="977515">
                  <a:moveTo>
                    <a:pt x="16020" y="977491"/>
                  </a:moveTo>
                  <a:cubicBezTo>
                    <a:pt x="16020" y="950478"/>
                    <a:pt x="16529" y="923329"/>
                    <a:pt x="15952" y="896214"/>
                  </a:cubicBezTo>
                  <a:cubicBezTo>
                    <a:pt x="12321" y="728466"/>
                    <a:pt x="8486" y="560718"/>
                    <a:pt x="4618" y="393004"/>
                  </a:cubicBezTo>
                  <a:cubicBezTo>
                    <a:pt x="3226" y="332055"/>
                    <a:pt x="1563" y="271105"/>
                    <a:pt x="70" y="210155"/>
                  </a:cubicBezTo>
                  <a:cubicBezTo>
                    <a:pt x="-66" y="204352"/>
                    <a:pt x="-473" y="198888"/>
                    <a:pt x="4380" y="193865"/>
                  </a:cubicBezTo>
                  <a:cubicBezTo>
                    <a:pt x="49312" y="147169"/>
                    <a:pt x="95533" y="102067"/>
                    <a:pt x="148780" y="64568"/>
                  </a:cubicBezTo>
                  <a:cubicBezTo>
                    <a:pt x="186008" y="38335"/>
                    <a:pt x="228496" y="28086"/>
                    <a:pt x="272037" y="20145"/>
                  </a:cubicBezTo>
                  <a:cubicBezTo>
                    <a:pt x="329152" y="9760"/>
                    <a:pt x="386912" y="5179"/>
                    <a:pt x="444637" y="156"/>
                  </a:cubicBezTo>
                  <a:cubicBezTo>
                    <a:pt x="453902" y="-658"/>
                    <a:pt x="456753" y="1514"/>
                    <a:pt x="456956" y="11321"/>
                  </a:cubicBezTo>
                  <a:cubicBezTo>
                    <a:pt x="461708" y="224883"/>
                    <a:pt x="466798" y="438445"/>
                    <a:pt x="471888" y="652007"/>
                  </a:cubicBezTo>
                  <a:cubicBezTo>
                    <a:pt x="472839" y="691509"/>
                    <a:pt x="473687" y="731045"/>
                    <a:pt x="475078" y="770547"/>
                  </a:cubicBezTo>
                  <a:cubicBezTo>
                    <a:pt x="475384" y="779201"/>
                    <a:pt x="472771" y="781780"/>
                    <a:pt x="464117" y="782594"/>
                  </a:cubicBezTo>
                  <a:cubicBezTo>
                    <a:pt x="392647" y="789382"/>
                    <a:pt x="321380" y="797628"/>
                    <a:pt x="252014" y="817515"/>
                  </a:cubicBezTo>
                  <a:cubicBezTo>
                    <a:pt x="210374" y="829461"/>
                    <a:pt x="175589" y="853657"/>
                    <a:pt x="141280" y="878702"/>
                  </a:cubicBezTo>
                  <a:cubicBezTo>
                    <a:pt x="101540" y="907718"/>
                    <a:pt x="64074" y="939550"/>
                    <a:pt x="27423" y="972401"/>
                  </a:cubicBezTo>
                  <a:cubicBezTo>
                    <a:pt x="25115" y="974471"/>
                    <a:pt x="23418" y="977831"/>
                    <a:pt x="16020" y="977491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FF3C7DA7-EB0F-44B8-B3E7-8D8D837B798F}"/>
                </a:ext>
              </a:extLst>
            </p:cNvPr>
            <p:cNvSpPr/>
            <p:nvPr/>
          </p:nvSpPr>
          <p:spPr>
            <a:xfrm>
              <a:off x="5559263" y="3018546"/>
              <a:ext cx="520252" cy="1029428"/>
            </a:xfrm>
            <a:custGeom>
              <a:avLst/>
              <a:gdLst>
                <a:gd name="connsiteX0" fmla="*/ 483950 w 483979"/>
                <a:gd name="connsiteY0" fmla="*/ 957655 h 957654"/>
                <a:gd name="connsiteX1" fmla="*/ 411427 w 483979"/>
                <a:gd name="connsiteY1" fmla="*/ 901727 h 957654"/>
                <a:gd name="connsiteX2" fmla="*/ 345455 w 483979"/>
                <a:gd name="connsiteY2" fmla="*/ 855336 h 957654"/>
                <a:gd name="connsiteX3" fmla="*/ 174246 w 483979"/>
                <a:gd name="connsiteY3" fmla="*/ 793979 h 957654"/>
                <a:gd name="connsiteX4" fmla="*/ 31102 w 483979"/>
                <a:gd name="connsiteY4" fmla="*/ 782136 h 957654"/>
                <a:gd name="connsiteX5" fmla="*/ 17731 w 483979"/>
                <a:gd name="connsiteY5" fmla="*/ 768323 h 957654"/>
                <a:gd name="connsiteX6" fmla="*/ 10197 w 483979"/>
                <a:gd name="connsiteY6" fmla="*/ 436561 h 957654"/>
                <a:gd name="connsiteX7" fmla="*/ 423 w 483979"/>
                <a:gd name="connsiteY7" fmla="*/ 21552 h 957654"/>
                <a:gd name="connsiteX8" fmla="*/ 21023 w 483979"/>
                <a:gd name="connsiteY8" fmla="*/ 478 h 957654"/>
                <a:gd name="connsiteX9" fmla="*/ 215580 w 483979"/>
                <a:gd name="connsiteY9" fmla="*/ 15919 h 957654"/>
                <a:gd name="connsiteX10" fmla="*/ 334154 w 483979"/>
                <a:gd name="connsiteY10" fmla="*/ 65229 h 957654"/>
                <a:gd name="connsiteX11" fmla="*/ 460398 w 483979"/>
                <a:gd name="connsiteY11" fmla="*/ 171551 h 957654"/>
                <a:gd name="connsiteX12" fmla="*/ 466303 w 483979"/>
                <a:gd name="connsiteY12" fmla="*/ 185974 h 957654"/>
                <a:gd name="connsiteX13" fmla="*/ 476721 w 483979"/>
                <a:gd name="connsiteY13" fmla="*/ 640078 h 957654"/>
                <a:gd name="connsiteX14" fmla="*/ 483950 w 483979"/>
                <a:gd name="connsiteY14" fmla="*/ 944080 h 957654"/>
                <a:gd name="connsiteX15" fmla="*/ 483950 w 483979"/>
                <a:gd name="connsiteY15" fmla="*/ 957655 h 95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979" h="957654">
                  <a:moveTo>
                    <a:pt x="483950" y="957655"/>
                  </a:moveTo>
                  <a:cubicBezTo>
                    <a:pt x="458531" y="937972"/>
                    <a:pt x="435319" y="919374"/>
                    <a:pt x="411427" y="901727"/>
                  </a:cubicBezTo>
                  <a:cubicBezTo>
                    <a:pt x="389810" y="885743"/>
                    <a:pt x="367378" y="870913"/>
                    <a:pt x="345455" y="855336"/>
                  </a:cubicBezTo>
                  <a:cubicBezTo>
                    <a:pt x="294109" y="818821"/>
                    <a:pt x="236112" y="801411"/>
                    <a:pt x="174246" y="793979"/>
                  </a:cubicBezTo>
                  <a:cubicBezTo>
                    <a:pt x="126667" y="788244"/>
                    <a:pt x="78952" y="784206"/>
                    <a:pt x="31102" y="782136"/>
                  </a:cubicBezTo>
                  <a:cubicBezTo>
                    <a:pt x="20683" y="781694"/>
                    <a:pt x="17934" y="778504"/>
                    <a:pt x="17731" y="768323"/>
                  </a:cubicBezTo>
                  <a:cubicBezTo>
                    <a:pt x="15491" y="657725"/>
                    <a:pt x="12776" y="547160"/>
                    <a:pt x="10197" y="436561"/>
                  </a:cubicBezTo>
                  <a:cubicBezTo>
                    <a:pt x="6939" y="298236"/>
                    <a:pt x="3613" y="159911"/>
                    <a:pt x="423" y="21552"/>
                  </a:cubicBezTo>
                  <a:cubicBezTo>
                    <a:pt x="-154" y="-3628"/>
                    <a:pt x="-3140" y="-65"/>
                    <a:pt x="21023" y="478"/>
                  </a:cubicBezTo>
                  <a:cubicBezTo>
                    <a:pt x="86181" y="1937"/>
                    <a:pt x="151067" y="5840"/>
                    <a:pt x="215580" y="15919"/>
                  </a:cubicBezTo>
                  <a:cubicBezTo>
                    <a:pt x="259358" y="22774"/>
                    <a:pt x="298283" y="39742"/>
                    <a:pt x="334154" y="65229"/>
                  </a:cubicBezTo>
                  <a:cubicBezTo>
                    <a:pt x="379188" y="97197"/>
                    <a:pt x="420421" y="133577"/>
                    <a:pt x="460398" y="171551"/>
                  </a:cubicBezTo>
                  <a:cubicBezTo>
                    <a:pt x="464742" y="175692"/>
                    <a:pt x="466201" y="180137"/>
                    <a:pt x="466303" y="185974"/>
                  </a:cubicBezTo>
                  <a:cubicBezTo>
                    <a:pt x="469662" y="337331"/>
                    <a:pt x="473192" y="488721"/>
                    <a:pt x="476721" y="640078"/>
                  </a:cubicBezTo>
                  <a:cubicBezTo>
                    <a:pt x="479097" y="741412"/>
                    <a:pt x="481540" y="842746"/>
                    <a:pt x="483950" y="944080"/>
                  </a:cubicBezTo>
                  <a:cubicBezTo>
                    <a:pt x="484017" y="947813"/>
                    <a:pt x="483950" y="951580"/>
                    <a:pt x="483950" y="95765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737535C9-4FEF-45A2-B4A1-F0EF2D222F20}"/>
                </a:ext>
              </a:extLst>
            </p:cNvPr>
            <p:cNvSpPr/>
            <p:nvPr/>
          </p:nvSpPr>
          <p:spPr>
            <a:xfrm>
              <a:off x="5456740" y="3082392"/>
              <a:ext cx="586810" cy="1029092"/>
            </a:xfrm>
            <a:custGeom>
              <a:avLst/>
              <a:gdLst>
                <a:gd name="connsiteX0" fmla="*/ 545897 w 545896"/>
                <a:gd name="connsiteY0" fmla="*/ 957343 h 957342"/>
                <a:gd name="connsiteX1" fmla="*/ 449076 w 545896"/>
                <a:gd name="connsiteY1" fmla="*/ 908983 h 957342"/>
                <a:gd name="connsiteX2" fmla="*/ 116601 w 545896"/>
                <a:gd name="connsiteY2" fmla="*/ 800285 h 957342"/>
                <a:gd name="connsiteX3" fmla="*/ 29927 w 545896"/>
                <a:gd name="connsiteY3" fmla="*/ 784267 h 957342"/>
                <a:gd name="connsiteX4" fmla="*/ 18118 w 545896"/>
                <a:gd name="connsiteY4" fmla="*/ 770557 h 957342"/>
                <a:gd name="connsiteX5" fmla="*/ 12043 w 545896"/>
                <a:gd name="connsiteY5" fmla="*/ 514472 h 957342"/>
                <a:gd name="connsiteX6" fmla="*/ 29 w 545896"/>
                <a:gd name="connsiteY6" fmla="*/ 16150 h 957342"/>
                <a:gd name="connsiteX7" fmla="*/ 15403 w 545896"/>
                <a:gd name="connsiteY7" fmla="*/ 268 h 957342"/>
                <a:gd name="connsiteX8" fmla="*/ 59486 w 545896"/>
                <a:gd name="connsiteY8" fmla="*/ 1897 h 957342"/>
                <a:gd name="connsiteX9" fmla="*/ 71975 w 545896"/>
                <a:gd name="connsiteY9" fmla="*/ 15301 h 957342"/>
                <a:gd name="connsiteX10" fmla="*/ 77880 w 545896"/>
                <a:gd name="connsiteY10" fmla="*/ 291612 h 957342"/>
                <a:gd name="connsiteX11" fmla="*/ 88230 w 545896"/>
                <a:gd name="connsiteY11" fmla="*/ 731903 h 957342"/>
                <a:gd name="connsiteX12" fmla="*/ 109135 w 545896"/>
                <a:gd name="connsiteY12" fmla="*/ 753724 h 957342"/>
                <a:gd name="connsiteX13" fmla="*/ 310310 w 545896"/>
                <a:gd name="connsiteY13" fmla="*/ 777547 h 957342"/>
                <a:gd name="connsiteX14" fmla="*/ 394133 w 545896"/>
                <a:gd name="connsiteY14" fmla="*/ 811416 h 957342"/>
                <a:gd name="connsiteX15" fmla="*/ 512571 w 545896"/>
                <a:gd name="connsiteY15" fmla="*/ 880816 h 957342"/>
                <a:gd name="connsiteX16" fmla="*/ 526417 w 545896"/>
                <a:gd name="connsiteY16" fmla="*/ 899345 h 957342"/>
                <a:gd name="connsiteX17" fmla="*/ 545897 w 545896"/>
                <a:gd name="connsiteY17" fmla="*/ 957343 h 9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896" h="957342">
                  <a:moveTo>
                    <a:pt x="545897" y="957343"/>
                  </a:moveTo>
                  <a:cubicBezTo>
                    <a:pt x="511926" y="940442"/>
                    <a:pt x="480026" y="925612"/>
                    <a:pt x="449076" y="908983"/>
                  </a:cubicBezTo>
                  <a:cubicBezTo>
                    <a:pt x="344688" y="852852"/>
                    <a:pt x="232630" y="820613"/>
                    <a:pt x="116601" y="800285"/>
                  </a:cubicBezTo>
                  <a:cubicBezTo>
                    <a:pt x="87653" y="795228"/>
                    <a:pt x="58875" y="789256"/>
                    <a:pt x="29927" y="784267"/>
                  </a:cubicBezTo>
                  <a:cubicBezTo>
                    <a:pt x="21443" y="782808"/>
                    <a:pt x="18287" y="779618"/>
                    <a:pt x="18118" y="770557"/>
                  </a:cubicBezTo>
                  <a:cubicBezTo>
                    <a:pt x="16387" y="685172"/>
                    <a:pt x="14045" y="599822"/>
                    <a:pt x="12043" y="514472"/>
                  </a:cubicBezTo>
                  <a:cubicBezTo>
                    <a:pt x="8106" y="348353"/>
                    <a:pt x="4407" y="182269"/>
                    <a:pt x="29" y="16150"/>
                  </a:cubicBezTo>
                  <a:cubicBezTo>
                    <a:pt x="-310" y="3458"/>
                    <a:pt x="2133" y="-1226"/>
                    <a:pt x="15403" y="268"/>
                  </a:cubicBezTo>
                  <a:cubicBezTo>
                    <a:pt x="29995" y="1863"/>
                    <a:pt x="44792" y="2304"/>
                    <a:pt x="59486" y="1897"/>
                  </a:cubicBezTo>
                  <a:cubicBezTo>
                    <a:pt x="69938" y="1591"/>
                    <a:pt x="71805" y="6037"/>
                    <a:pt x="71975" y="15301"/>
                  </a:cubicBezTo>
                  <a:cubicBezTo>
                    <a:pt x="73705" y="107405"/>
                    <a:pt x="75742" y="199508"/>
                    <a:pt x="77880" y="291612"/>
                  </a:cubicBezTo>
                  <a:cubicBezTo>
                    <a:pt x="81273" y="438387"/>
                    <a:pt x="84735" y="585128"/>
                    <a:pt x="88230" y="731903"/>
                  </a:cubicBezTo>
                  <a:cubicBezTo>
                    <a:pt x="88705" y="752401"/>
                    <a:pt x="88841" y="752638"/>
                    <a:pt x="109135" y="753724"/>
                  </a:cubicBezTo>
                  <a:cubicBezTo>
                    <a:pt x="176702" y="757355"/>
                    <a:pt x="244100" y="762310"/>
                    <a:pt x="310310" y="777547"/>
                  </a:cubicBezTo>
                  <a:cubicBezTo>
                    <a:pt x="340106" y="784403"/>
                    <a:pt x="367256" y="797536"/>
                    <a:pt x="394133" y="811416"/>
                  </a:cubicBezTo>
                  <a:cubicBezTo>
                    <a:pt x="434857" y="832423"/>
                    <a:pt x="474529" y="855194"/>
                    <a:pt x="512571" y="880816"/>
                  </a:cubicBezTo>
                  <a:cubicBezTo>
                    <a:pt x="519630" y="885567"/>
                    <a:pt x="523872" y="891268"/>
                    <a:pt x="526417" y="899345"/>
                  </a:cubicBezTo>
                  <a:cubicBezTo>
                    <a:pt x="532221" y="918010"/>
                    <a:pt x="538804" y="936472"/>
                    <a:pt x="545897" y="957343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5B2B192F-73E2-4721-950C-44BD562244CC}"/>
                </a:ext>
              </a:extLst>
            </p:cNvPr>
            <p:cNvSpPr/>
            <p:nvPr/>
          </p:nvSpPr>
          <p:spPr>
            <a:xfrm>
              <a:off x="6198079" y="3052731"/>
              <a:ext cx="557137" cy="1055288"/>
            </a:xfrm>
            <a:custGeom>
              <a:avLst/>
              <a:gdLst>
                <a:gd name="connsiteX0" fmla="*/ 0 w 518292"/>
                <a:gd name="connsiteY0" fmla="*/ 981712 h 981711"/>
                <a:gd name="connsiteX1" fmla="*/ 18597 w 518292"/>
                <a:gd name="connsiteY1" fmla="*/ 916893 h 981711"/>
                <a:gd name="connsiteX2" fmla="*/ 27794 w 518292"/>
                <a:gd name="connsiteY2" fmla="*/ 905355 h 981711"/>
                <a:gd name="connsiteX3" fmla="*/ 192623 w 518292"/>
                <a:gd name="connsiteY3" fmla="*/ 803613 h 981711"/>
                <a:gd name="connsiteX4" fmla="*/ 321480 w 518292"/>
                <a:gd name="connsiteY4" fmla="*/ 770593 h 981711"/>
                <a:gd name="connsiteX5" fmla="*/ 434013 w 518292"/>
                <a:gd name="connsiteY5" fmla="*/ 757188 h 981711"/>
                <a:gd name="connsiteX6" fmla="*/ 447079 w 518292"/>
                <a:gd name="connsiteY6" fmla="*/ 741883 h 981711"/>
                <a:gd name="connsiteX7" fmla="*/ 429364 w 518292"/>
                <a:gd name="connsiteY7" fmla="*/ 21786 h 981711"/>
                <a:gd name="connsiteX8" fmla="*/ 444839 w 518292"/>
                <a:gd name="connsiteY8" fmla="*/ 3630 h 981711"/>
                <a:gd name="connsiteX9" fmla="*/ 487497 w 518292"/>
                <a:gd name="connsiteY9" fmla="*/ 236 h 981711"/>
                <a:gd name="connsiteX10" fmla="*/ 500562 w 518292"/>
                <a:gd name="connsiteY10" fmla="*/ 12148 h 981711"/>
                <a:gd name="connsiteX11" fmla="*/ 504431 w 518292"/>
                <a:gd name="connsiteY11" fmla="*/ 169783 h 981711"/>
                <a:gd name="connsiteX12" fmla="*/ 518277 w 518292"/>
                <a:gd name="connsiteY12" fmla="*/ 767607 h 981711"/>
                <a:gd name="connsiteX13" fmla="*/ 504804 w 518292"/>
                <a:gd name="connsiteY13" fmla="*/ 784880 h 981711"/>
                <a:gd name="connsiteX14" fmla="*/ 249738 w 518292"/>
                <a:gd name="connsiteY14" fmla="*/ 853500 h 981711"/>
                <a:gd name="connsiteX15" fmla="*/ 78258 w 518292"/>
                <a:gd name="connsiteY15" fmla="*/ 938001 h 981711"/>
                <a:gd name="connsiteX16" fmla="*/ 0 w 518292"/>
                <a:gd name="connsiteY16" fmla="*/ 981712 h 98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292" h="981711">
                  <a:moveTo>
                    <a:pt x="0" y="981712"/>
                  </a:moveTo>
                  <a:cubicBezTo>
                    <a:pt x="6855" y="957922"/>
                    <a:pt x="12862" y="937459"/>
                    <a:pt x="18597" y="916893"/>
                  </a:cubicBezTo>
                  <a:cubicBezTo>
                    <a:pt x="20090" y="911565"/>
                    <a:pt x="23722" y="908409"/>
                    <a:pt x="27794" y="905355"/>
                  </a:cubicBezTo>
                  <a:cubicBezTo>
                    <a:pt x="79717" y="866531"/>
                    <a:pt x="134015" y="831373"/>
                    <a:pt x="192623" y="803613"/>
                  </a:cubicBezTo>
                  <a:cubicBezTo>
                    <a:pt x="233177" y="784405"/>
                    <a:pt x="277566" y="777788"/>
                    <a:pt x="321480" y="770593"/>
                  </a:cubicBezTo>
                  <a:cubicBezTo>
                    <a:pt x="358776" y="764485"/>
                    <a:pt x="396242" y="759428"/>
                    <a:pt x="434013" y="757188"/>
                  </a:cubicBezTo>
                  <a:cubicBezTo>
                    <a:pt x="445212" y="756543"/>
                    <a:pt x="447350" y="752471"/>
                    <a:pt x="447079" y="741883"/>
                  </a:cubicBezTo>
                  <a:cubicBezTo>
                    <a:pt x="441004" y="501851"/>
                    <a:pt x="435438" y="261818"/>
                    <a:pt x="429364" y="21786"/>
                  </a:cubicBezTo>
                  <a:cubicBezTo>
                    <a:pt x="429058" y="9603"/>
                    <a:pt x="431027" y="3494"/>
                    <a:pt x="444839" y="3630"/>
                  </a:cubicBezTo>
                  <a:cubicBezTo>
                    <a:pt x="459058" y="3800"/>
                    <a:pt x="473345" y="1899"/>
                    <a:pt x="487497" y="236"/>
                  </a:cubicBezTo>
                  <a:cubicBezTo>
                    <a:pt x="497101" y="-884"/>
                    <a:pt x="500393" y="1797"/>
                    <a:pt x="500562" y="12148"/>
                  </a:cubicBezTo>
                  <a:cubicBezTo>
                    <a:pt x="501377" y="64716"/>
                    <a:pt x="503209" y="117249"/>
                    <a:pt x="504431" y="169783"/>
                  </a:cubicBezTo>
                  <a:cubicBezTo>
                    <a:pt x="509013" y="369057"/>
                    <a:pt x="513390" y="568332"/>
                    <a:pt x="518277" y="767607"/>
                  </a:cubicBezTo>
                  <a:cubicBezTo>
                    <a:pt x="518549" y="778670"/>
                    <a:pt x="515257" y="782505"/>
                    <a:pt x="504804" y="784880"/>
                  </a:cubicBezTo>
                  <a:cubicBezTo>
                    <a:pt x="418911" y="804496"/>
                    <a:pt x="332984" y="824247"/>
                    <a:pt x="249738" y="853500"/>
                  </a:cubicBezTo>
                  <a:cubicBezTo>
                    <a:pt x="189298" y="874744"/>
                    <a:pt x="134388" y="907730"/>
                    <a:pt x="78258" y="938001"/>
                  </a:cubicBezTo>
                  <a:cubicBezTo>
                    <a:pt x="52805" y="951780"/>
                    <a:pt x="27760" y="966203"/>
                    <a:pt x="0" y="98171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06C3F3-BF03-4F50-B3C8-84380E6EFF2D}"/>
              </a:ext>
            </a:extLst>
          </p:cNvPr>
          <p:cNvGrpSpPr/>
          <p:nvPr/>
        </p:nvGrpSpPr>
        <p:grpSpPr>
          <a:xfrm>
            <a:off x="990566" y="3809310"/>
            <a:ext cx="9873097" cy="1323439"/>
            <a:chOff x="1206158" y="5136958"/>
            <a:chExt cx="9873097" cy="13234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A51F5-8874-4E3B-AF31-AAE812BA462F}"/>
                </a:ext>
              </a:extLst>
            </p:cNvPr>
            <p:cNvSpPr txBox="1"/>
            <p:nvPr/>
          </p:nvSpPr>
          <p:spPr>
            <a:xfrm>
              <a:off x="1206158" y="5136958"/>
              <a:ext cx="3890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This research provides a comprehensive understanding of the market and user statistics of leading OTT platforms, along with a focus on content and viewer ratings.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19B956-5800-4172-B280-593BAAA45C00}"/>
                </a:ext>
              </a:extLst>
            </p:cNvPr>
            <p:cNvSpPr txBox="1"/>
            <p:nvPr/>
          </p:nvSpPr>
          <p:spPr>
            <a:xfrm>
              <a:off x="7188598" y="5136958"/>
              <a:ext cx="3890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The analysis is based on both global and regional data and aims to highlight the significant trends and factors influencing platform success in the increasingly crowded OTT market.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64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20BA27E-48CD-6750-17C3-5B57B349D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5"/>
          <a:stretch/>
        </p:blipFill>
        <p:spPr>
          <a:xfrm>
            <a:off x="0" y="1547622"/>
            <a:ext cx="5189518" cy="376275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96AFED-89DB-AF08-38A8-5FE269D958B9}"/>
              </a:ext>
            </a:extLst>
          </p:cNvPr>
          <p:cNvSpPr/>
          <p:nvPr/>
        </p:nvSpPr>
        <p:spPr>
          <a:xfrm rot="18621433">
            <a:off x="3972138" y="302647"/>
            <a:ext cx="1430354" cy="3222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8262A1-F474-30D3-0A54-95BF16CFC0FC}"/>
              </a:ext>
            </a:extLst>
          </p:cNvPr>
          <p:cNvSpPr/>
          <p:nvPr/>
        </p:nvSpPr>
        <p:spPr>
          <a:xfrm rot="2639328">
            <a:off x="4100006" y="3033528"/>
            <a:ext cx="1496594" cy="3372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9" name="Group 41">
            <a:extLst>
              <a:ext uri="{FF2B5EF4-FFF2-40B4-BE49-F238E27FC236}">
                <a16:creationId xmlns:a16="http://schemas.microsoft.com/office/drawing/2014/main" id="{49DBC1B5-9FB1-4DDC-B8FA-31A2388D39E3}"/>
              </a:ext>
            </a:extLst>
          </p:cNvPr>
          <p:cNvGrpSpPr/>
          <p:nvPr/>
        </p:nvGrpSpPr>
        <p:grpSpPr>
          <a:xfrm>
            <a:off x="5481284" y="4074884"/>
            <a:ext cx="6521421" cy="911726"/>
            <a:chOff x="611559" y="2708920"/>
            <a:chExt cx="3400194" cy="911726"/>
          </a:xfrm>
        </p:grpSpPr>
        <p:sp>
          <p:nvSpPr>
            <p:cNvPr id="30" name="Rounded Rectangle 68">
              <a:extLst>
                <a:ext uri="{FF2B5EF4-FFF2-40B4-BE49-F238E27FC236}">
                  <a16:creationId xmlns:a16="http://schemas.microsoft.com/office/drawing/2014/main" id="{115F6331-249B-4EEB-8700-EA3535756DB6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F1CE50-7A54-400A-A695-B842AE453646}"/>
                </a:ext>
              </a:extLst>
            </p:cNvPr>
            <p:cNvSpPr txBox="1"/>
            <p:nvPr/>
          </p:nvSpPr>
          <p:spPr>
            <a:xfrm>
              <a:off x="1390916" y="3158981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Understanding user preferences and viewing habits is crucial for platform success.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9C64B-BD36-4A52-A747-5716C597790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Consumption Patterns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3">
            <a:extLst>
              <a:ext uri="{FF2B5EF4-FFF2-40B4-BE49-F238E27FC236}">
                <a16:creationId xmlns:a16="http://schemas.microsoft.com/office/drawing/2014/main" id="{9047B919-C035-4CC9-9716-A22484935CBA}"/>
              </a:ext>
            </a:extLst>
          </p:cNvPr>
          <p:cNvGrpSpPr/>
          <p:nvPr/>
        </p:nvGrpSpPr>
        <p:grpSpPr>
          <a:xfrm>
            <a:off x="5481284" y="1904816"/>
            <a:ext cx="6521421" cy="911726"/>
            <a:chOff x="611559" y="2708920"/>
            <a:chExt cx="3400194" cy="911726"/>
          </a:xfrm>
        </p:grpSpPr>
        <p:sp>
          <p:nvSpPr>
            <p:cNvPr id="22" name="Rounded Rectangle 58">
              <a:extLst>
                <a:ext uri="{FF2B5EF4-FFF2-40B4-BE49-F238E27FC236}">
                  <a16:creationId xmlns:a16="http://schemas.microsoft.com/office/drawing/2014/main" id="{D63DD559-D1BB-4876-92A0-F6AA648D61E4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DD48B2-68EF-491A-840C-39FA45B3929A}"/>
                </a:ext>
              </a:extLst>
            </p:cNvPr>
            <p:cNvSpPr txBox="1"/>
            <p:nvPr/>
          </p:nvSpPr>
          <p:spPr>
            <a:xfrm>
              <a:off x="1390916" y="3158981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Users are increasingly favoring OTT platforms over traditional TV due to flexibility and content variety.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8E28FD-16E3-4FC0-B729-9E7F93F2CD63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Shift in Viewing Habits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7">
            <a:extLst>
              <a:ext uri="{FF2B5EF4-FFF2-40B4-BE49-F238E27FC236}">
                <a16:creationId xmlns:a16="http://schemas.microsoft.com/office/drawing/2014/main" id="{1BD4BC69-C1DA-438A-8D9C-53C920673BB6}"/>
              </a:ext>
            </a:extLst>
          </p:cNvPr>
          <p:cNvGrpSpPr/>
          <p:nvPr/>
        </p:nvGrpSpPr>
        <p:grpSpPr>
          <a:xfrm>
            <a:off x="5481284" y="2989850"/>
            <a:ext cx="6521421" cy="727060"/>
            <a:chOff x="611559" y="2708920"/>
            <a:chExt cx="3400194" cy="727060"/>
          </a:xfrm>
        </p:grpSpPr>
        <p:sp>
          <p:nvSpPr>
            <p:cNvPr id="26" name="Rounded Rectangle 64">
              <a:extLst>
                <a:ext uri="{FF2B5EF4-FFF2-40B4-BE49-F238E27FC236}">
                  <a16:creationId xmlns:a16="http://schemas.microsoft.com/office/drawing/2014/main" id="{9D916B74-0121-433F-B4B4-431124AD05FE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0F14F0-75EF-4BDB-8FAB-94758DC8F757}"/>
                </a:ext>
              </a:extLst>
            </p:cNvPr>
            <p:cNvSpPr txBox="1"/>
            <p:nvPr/>
          </p:nvSpPr>
          <p:spPr>
            <a:xfrm>
              <a:off x="1390916" y="3158981"/>
              <a:ext cx="2620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OTT market has witnessed exponential growth in recent years.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506DA-687A-45C4-B803-A094025B8DCC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Explosive Market Growth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User Behavior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88802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D58E2D-28D3-C6E0-0E48-EF660136A978}"/>
              </a:ext>
            </a:extLst>
          </p:cNvPr>
          <p:cNvSpPr/>
          <p:nvPr/>
        </p:nvSpPr>
        <p:spPr>
          <a:xfrm>
            <a:off x="0" y="0"/>
            <a:ext cx="12192000" cy="43780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4B05C-BEC1-F793-9403-0548E1F82383}"/>
              </a:ext>
            </a:extLst>
          </p:cNvPr>
          <p:cNvSpPr/>
          <p:nvPr/>
        </p:nvSpPr>
        <p:spPr>
          <a:xfrm>
            <a:off x="4997106" y="409192"/>
            <a:ext cx="219778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OTT Platforms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C5E3B-770B-5A5A-C765-D4B13BBF3B70}"/>
              </a:ext>
            </a:extLst>
          </p:cNvPr>
          <p:cNvSpPr/>
          <p:nvPr/>
        </p:nvSpPr>
        <p:spPr>
          <a:xfrm>
            <a:off x="4327884" y="1502605"/>
            <a:ext cx="353622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Identifying Key OTT Platforms for </a:t>
            </a:r>
            <a:r>
              <a:rPr lang="en-US" sz="120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Analysis</a:t>
            </a:r>
            <a:endParaRPr lang="en-US" sz="140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AB59D-9A79-29E7-991B-7C8723917AD2}"/>
              </a:ext>
            </a:extLst>
          </p:cNvPr>
          <p:cNvSpPr/>
          <p:nvPr/>
        </p:nvSpPr>
        <p:spPr>
          <a:xfrm>
            <a:off x="3593323" y="800269"/>
            <a:ext cx="51716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"/>
                <a:ea typeface="맑은 고딕"/>
                <a:cs typeface="+mn-cs"/>
              </a:rPr>
              <a:t>Major Players in the OTT Industry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5BA926-8D36-A185-F9A6-929F052F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2" y="2500203"/>
            <a:ext cx="11993649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4CFFA0-0CAB-6E0C-602A-9FC6B9AD7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9914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2452BB3-B67D-A195-DE62-3425C0BE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" y="196686"/>
            <a:ext cx="2524477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341049"/>
            <a:ext cx="11573197" cy="724247"/>
          </a:xfrm>
        </p:spPr>
        <p:txBody>
          <a:bodyPr/>
          <a:lstStyle/>
          <a:p>
            <a:r>
              <a:rPr lang="en-US" dirty="0"/>
              <a:t>Netflix SWOT Analysis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74679-2540-4806-8AF4-84436519B799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21180E-ADFE-487F-85EA-41FF59A1496F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C323C8-00C1-47A8-A9CF-4645DBFE4604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CB9CB-C383-4914-8661-5E01114E2AFF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43C7730-C3B3-445A-A65A-F6BE5A7AE465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9846F-CDE5-4BC0-9C01-D343762566F9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25DE61-20FF-409A-94AC-EBF288AF8CBF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FF7748-9AE2-46E4-9DF5-8EA19D63D319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FA982-BCBE-4D2C-AFB4-FB87811B9044}"/>
              </a:ext>
            </a:extLst>
          </p:cNvPr>
          <p:cNvSpPr txBox="1"/>
          <p:nvPr/>
        </p:nvSpPr>
        <p:spPr>
          <a:xfrm>
            <a:off x="1400868" y="2322531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cs typeface="Arial" pitchFamily="34" charset="0"/>
              </a:rPr>
              <a:t>Netflix's vast content library and original productions give it a competitive edge.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0548C-94DA-4845-9413-F42F8C41D0FE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2672-9FB3-4818-AA36-5EEF055498FB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62E47-BC93-4CF9-A641-77DA534423D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3D264-6406-457E-8E51-CB51C71917CE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AEAB-3BDB-4737-BECA-BF6B544C63F9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1FCCD-14BA-44ED-A7F6-DBC28933F811}"/>
              </a:ext>
            </a:extLst>
          </p:cNvPr>
          <p:cNvSpPr txBox="1"/>
          <p:nvPr/>
        </p:nvSpPr>
        <p:spPr>
          <a:xfrm>
            <a:off x="1400867" y="4725153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Expansion into emerging markets and diversification of content genres.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519E60-ED2F-4E7B-BB86-5259693150C0}"/>
              </a:ext>
            </a:extLst>
          </p:cNvPr>
          <p:cNvSpPr txBox="1"/>
          <p:nvPr/>
        </p:nvSpPr>
        <p:spPr>
          <a:xfrm>
            <a:off x="7887288" y="2199421"/>
            <a:ext cx="2936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Dependency on licensed content and increasing competition pose challenges.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48EF6-2BC4-4CB9-8B9D-F42C057DDD23}"/>
              </a:ext>
            </a:extLst>
          </p:cNvPr>
          <p:cNvSpPr txBox="1"/>
          <p:nvPr/>
        </p:nvSpPr>
        <p:spPr>
          <a:xfrm>
            <a:off x="7919456" y="4592304"/>
            <a:ext cx="2936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Intensifying competition and potential subscriber saturation in mature markets.</a:t>
            </a: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341049"/>
            <a:ext cx="11573197" cy="724247"/>
          </a:xfrm>
        </p:spPr>
        <p:txBody>
          <a:bodyPr/>
          <a:lstStyle/>
          <a:p>
            <a:r>
              <a:rPr lang="sv-SE" dirty="0"/>
              <a:t>Amazon Prime Video SWOT Analysis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74679-2540-4806-8AF4-84436519B799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21180E-ADFE-487F-85EA-41FF59A1496F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C323C8-00C1-47A8-A9CF-4645DBFE4604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CB9CB-C383-4914-8661-5E01114E2AFF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43C7730-C3B3-445A-A65A-F6BE5A7AE465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9846F-CDE5-4BC0-9C01-D343762566F9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25DE61-20FF-409A-94AC-EBF288AF8CBF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FF7748-9AE2-46E4-9DF5-8EA19D63D319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FA982-BCBE-4D2C-AFB4-FB87811B9044}"/>
              </a:ext>
            </a:extLst>
          </p:cNvPr>
          <p:cNvSpPr txBox="1"/>
          <p:nvPr/>
        </p:nvSpPr>
        <p:spPr>
          <a:xfrm>
            <a:off x="1400868" y="2322531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Integration with Amazon Prime membership and diverse content offerings.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0548C-94DA-4845-9413-F42F8C41D0FE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2672-9FB3-4818-AA36-5EEF055498FB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62E47-BC93-4CF9-A641-77DA534423D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3D264-6406-457E-8E51-CB51C71917CE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AEAB-3BDB-4737-BECA-BF6B544C63F9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1FCCD-14BA-44ED-A7F6-DBC28933F811}"/>
              </a:ext>
            </a:extLst>
          </p:cNvPr>
          <p:cNvSpPr txBox="1"/>
          <p:nvPr/>
        </p:nvSpPr>
        <p:spPr>
          <a:xfrm>
            <a:off x="1400867" y="4725153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Leveraging Amazon's global presence and investing in exclusive content.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519E60-ED2F-4E7B-BB86-5259693150C0}"/>
              </a:ext>
            </a:extLst>
          </p:cNvPr>
          <p:cNvSpPr txBox="1"/>
          <p:nvPr/>
        </p:nvSpPr>
        <p:spPr>
          <a:xfrm>
            <a:off x="7887288" y="2199421"/>
            <a:ext cx="29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Limited regional content and a less intuitive user interface.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48EF6-2BC4-4CB9-8B9D-F42C057DDD23}"/>
              </a:ext>
            </a:extLst>
          </p:cNvPr>
          <p:cNvSpPr txBox="1"/>
          <p:nvPr/>
        </p:nvSpPr>
        <p:spPr>
          <a:xfrm>
            <a:off x="7919456" y="4592304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Competition from other platforms and changing consumer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114085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341049"/>
            <a:ext cx="11573197" cy="724247"/>
          </a:xfrm>
        </p:spPr>
        <p:txBody>
          <a:bodyPr/>
          <a:lstStyle/>
          <a:p>
            <a:r>
              <a:rPr lang="sv-SE" dirty="0"/>
              <a:t>Disney+ Hotstar SWOT Analysis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74679-2540-4806-8AF4-84436519B799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21180E-ADFE-487F-85EA-41FF59A1496F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C323C8-00C1-47A8-A9CF-4645DBFE4604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CB9CB-C383-4914-8661-5E01114E2AFF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43C7730-C3B3-445A-A65A-F6BE5A7AE465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9846F-CDE5-4BC0-9C01-D343762566F9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25DE61-20FF-409A-94AC-EBF288AF8CBF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FF7748-9AE2-46E4-9DF5-8EA19D63D319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BFA982-BCBE-4D2C-AFB4-FB87811B9044}"/>
              </a:ext>
            </a:extLst>
          </p:cNvPr>
          <p:cNvSpPr txBox="1"/>
          <p:nvPr/>
        </p:nvSpPr>
        <p:spPr>
          <a:xfrm>
            <a:off x="1400868" y="2322531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Strong content portfolio, including Disney, Marvel, and Star Wars franchises.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0548C-94DA-4845-9413-F42F8C41D0FE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2672-9FB3-4818-AA36-5EEF055498FB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62E47-BC93-4CF9-A641-77DA534423D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3D264-6406-457E-8E51-CB51C71917CE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AEAB-3BDB-4737-BECA-BF6B544C63F9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1FCCD-14BA-44ED-A7F6-DBC28933F811}"/>
              </a:ext>
            </a:extLst>
          </p:cNvPr>
          <p:cNvSpPr txBox="1"/>
          <p:nvPr/>
        </p:nvSpPr>
        <p:spPr>
          <a:xfrm>
            <a:off x="1400867" y="4725153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Expanding into new markets and leveraging Disney's brand power.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519E60-ED2F-4E7B-BB86-5259693150C0}"/>
              </a:ext>
            </a:extLst>
          </p:cNvPr>
          <p:cNvSpPr txBox="1"/>
          <p:nvPr/>
        </p:nvSpPr>
        <p:spPr>
          <a:xfrm>
            <a:off x="7887288" y="2199421"/>
            <a:ext cx="29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Reliance on sports content and limited original programming.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48EF6-2BC4-4CB9-8B9D-F42C057DDD23}"/>
              </a:ext>
            </a:extLst>
          </p:cNvPr>
          <p:cNvSpPr txBox="1"/>
          <p:nvPr/>
        </p:nvSpPr>
        <p:spPr>
          <a:xfrm>
            <a:off x="7919456" y="4592304"/>
            <a:ext cx="29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Intensifying competition and challenges in content acquisition.</a:t>
            </a:r>
          </a:p>
        </p:txBody>
      </p:sp>
    </p:spTree>
    <p:extLst>
      <p:ext uri="{BB962C8B-B14F-4D97-AF65-F5344CB8AC3E}">
        <p14:creationId xmlns:p14="http://schemas.microsoft.com/office/powerpoint/2010/main" val="369748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22">
            <a:extLst>
              <a:ext uri="{FF2B5EF4-FFF2-40B4-BE49-F238E27FC236}">
                <a16:creationId xmlns:a16="http://schemas.microsoft.com/office/drawing/2014/main" id="{87269844-CC21-4CBF-9432-E3FF99C4E761}"/>
              </a:ext>
            </a:extLst>
          </p:cNvPr>
          <p:cNvSpPr/>
          <p:nvPr/>
        </p:nvSpPr>
        <p:spPr>
          <a:xfrm rot="19800000">
            <a:off x="5459349" y="3822575"/>
            <a:ext cx="404214" cy="404145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8BB33FC2-3547-4208-8D49-99F783B20FE5}"/>
              </a:ext>
            </a:extLst>
          </p:cNvPr>
          <p:cNvSpPr/>
          <p:nvPr/>
        </p:nvSpPr>
        <p:spPr>
          <a:xfrm flipH="1">
            <a:off x="5881057" y="42888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ardrop 1">
            <a:extLst>
              <a:ext uri="{FF2B5EF4-FFF2-40B4-BE49-F238E27FC236}">
                <a16:creationId xmlns:a16="http://schemas.microsoft.com/office/drawing/2014/main" id="{B207A016-3424-4648-A69E-C13202F11D4E}"/>
              </a:ext>
            </a:extLst>
          </p:cNvPr>
          <p:cNvSpPr/>
          <p:nvPr/>
        </p:nvSpPr>
        <p:spPr>
          <a:xfrm rot="18805991">
            <a:off x="6153422" y="340323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B82831C6-B0A5-4C05-862C-117221BF098A}"/>
              </a:ext>
            </a:extLst>
          </p:cNvPr>
          <p:cNvSpPr/>
          <p:nvPr/>
        </p:nvSpPr>
        <p:spPr>
          <a:xfrm>
            <a:off x="5608614" y="339322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37C9D-3A49-411D-8790-9E5BADB59751}"/>
              </a:ext>
            </a:extLst>
          </p:cNvPr>
          <p:cNvSpPr txBox="1"/>
          <p:nvPr/>
        </p:nvSpPr>
        <p:spPr>
          <a:xfrm>
            <a:off x="6222246" y="2733628"/>
            <a:ext cx="1006390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Amazon Prime Video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54627-C38E-4B3B-BEE5-46A8D2ED47C8}"/>
              </a:ext>
            </a:extLst>
          </p:cNvPr>
          <p:cNvSpPr txBox="1"/>
          <p:nvPr/>
        </p:nvSpPr>
        <p:spPr>
          <a:xfrm>
            <a:off x="6661481" y="3949037"/>
            <a:ext cx="100639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Disney+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03D28-2C09-4F2C-852C-9463F96C1CB2}"/>
              </a:ext>
            </a:extLst>
          </p:cNvPr>
          <p:cNvSpPr txBox="1"/>
          <p:nvPr/>
        </p:nvSpPr>
        <p:spPr>
          <a:xfrm>
            <a:off x="5591394" y="4792721"/>
            <a:ext cx="100639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Hulu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8BD8B-D091-4AAD-8CE3-50EC0BDBE141}"/>
              </a:ext>
            </a:extLst>
          </p:cNvPr>
          <p:cNvSpPr txBox="1"/>
          <p:nvPr/>
        </p:nvSpPr>
        <p:spPr>
          <a:xfrm>
            <a:off x="4940621" y="2844468"/>
            <a:ext cx="100639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600" b="1" dirty="0">
                <a:solidFill>
                  <a:schemeClr val="bg1"/>
                </a:solidFill>
                <a:cs typeface="Arial" pitchFamily="34" charset="0"/>
              </a:rPr>
              <a:t>Netflix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50BDD8-23BB-413E-9860-271770E623E6}"/>
              </a:ext>
            </a:extLst>
          </p:cNvPr>
          <p:cNvSpPr txBox="1"/>
          <p:nvPr/>
        </p:nvSpPr>
        <p:spPr>
          <a:xfrm>
            <a:off x="4542189" y="4064398"/>
            <a:ext cx="100639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GB" altLang="ko-KR" sz="1400" b="1" dirty="0">
                <a:solidFill>
                  <a:schemeClr val="bg1"/>
                </a:solidFill>
                <a:cs typeface="Arial" pitchFamily="34" charset="0"/>
              </a:rPr>
              <a:t>HBO Max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 Same Side Corner Rectangle 11">
            <a:extLst>
              <a:ext uri="{FF2B5EF4-FFF2-40B4-BE49-F238E27FC236}">
                <a16:creationId xmlns:a16="http://schemas.microsoft.com/office/drawing/2014/main" id="{23C4C1CC-323B-456C-9A2E-24A5175707B4}"/>
              </a:ext>
            </a:extLst>
          </p:cNvPr>
          <p:cNvSpPr>
            <a:spLocks noChangeAspect="1"/>
          </p:cNvSpPr>
          <p:nvPr/>
        </p:nvSpPr>
        <p:spPr>
          <a:xfrm rot="9900000">
            <a:off x="6370263" y="3932053"/>
            <a:ext cx="356887" cy="30310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DC213AE3-1499-AC18-16D5-C4BD44C8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60279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5702</TotalTime>
  <Words>438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Poppins</vt:lpstr>
      <vt:lpstr>Space Grotesk</vt:lpstr>
      <vt:lpstr>Work Sans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Rock</cp:lastModifiedBy>
  <cp:revision>96</cp:revision>
  <dcterms:created xsi:type="dcterms:W3CDTF">2020-01-20T05:08:25Z</dcterms:created>
  <dcterms:modified xsi:type="dcterms:W3CDTF">2024-06-18T14:20:46Z</dcterms:modified>
</cp:coreProperties>
</file>